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9144000" cy="5143500"/>
  <p:embeddedFontLst>
    <p:embeddedFont>
      <p:font typeface="Algerian" panose="04020705040A02060702" pitchFamily="82" charset="0"/>
      <p:regular r:id="rId22"/>
    </p:embeddedFont>
    <p:embeddedFont>
      <p:font typeface="Cambria Math" panose="02040503050406030204" pitchFamily="18" charset="0"/>
      <p:regular r:id="rId23"/>
    </p:embeddedFont>
    <p:embeddedFont>
      <p:font typeface="Tahoma" panose="020B0604030504040204" pitchFamily="34" charset="0"/>
      <p:regular r:id="rId24"/>
      <p:bold r:id="rId25"/>
    </p:embeddedFont>
    <p:embeddedFont>
      <p:font typeface="Trebuchet MS" panose="020B0603020202020204"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g36LWyhdWRHgyRSMyLQf/IzYPol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800" y="52"/>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customschemas.google.com/relationships/presentationmetadata" Target="meta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1: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0: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p10: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1: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p11: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2: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p12: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3: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p13: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4: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4" name="Google Shape;264;p14: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5: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p15: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6: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0" name="Google Shape;280;p16: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17: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8" name="Google Shape;288;p17: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8: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0" name="Google Shape;300;p18: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9: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8" name="Google Shape;308;p19: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2: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3: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3: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4: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4: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5: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p5: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6: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p6: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7: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p7: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8: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p8: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9: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9:notes"/>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21"/>
          <p:cNvSpPr txBox="1">
            <a:spLocks noGrp="1"/>
          </p:cNvSpPr>
          <p:nvPr>
            <p:ph type="title"/>
          </p:nvPr>
        </p:nvSpPr>
        <p:spPr>
          <a:xfrm>
            <a:off x="508001" y="457200"/>
            <a:ext cx="6447501" cy="9906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1"/>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1"/>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1"/>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90"/>
        <p:cNvGrpSpPr/>
        <p:nvPr/>
      </p:nvGrpSpPr>
      <p:grpSpPr>
        <a:xfrm>
          <a:off x="0" y="0"/>
          <a:ext cx="0" cy="0"/>
          <a:chOff x="0" y="0"/>
          <a:chExt cx="0" cy="0"/>
        </a:xfrm>
      </p:grpSpPr>
      <p:sp>
        <p:nvSpPr>
          <p:cNvPr id="91" name="Google Shape;91;p30"/>
          <p:cNvSpPr txBox="1">
            <a:spLocks noGrp="1"/>
          </p:cNvSpPr>
          <p:nvPr>
            <p:ph type="title"/>
          </p:nvPr>
        </p:nvSpPr>
        <p:spPr>
          <a:xfrm>
            <a:off x="508001" y="457200"/>
            <a:ext cx="6447501" cy="25527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3300"/>
              <a:buFont typeface="Trebuchet MS"/>
              <a:buNone/>
              <a:defRPr sz="33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30"/>
          <p:cNvSpPr txBox="1">
            <a:spLocks noGrp="1"/>
          </p:cNvSpPr>
          <p:nvPr>
            <p:ph type="body" idx="1"/>
          </p:nvPr>
        </p:nvSpPr>
        <p:spPr>
          <a:xfrm>
            <a:off x="508001" y="3352800"/>
            <a:ext cx="6447501" cy="1178222"/>
          </a:xfrm>
          <a:prstGeom prst="rect">
            <a:avLst/>
          </a:prstGeom>
          <a:noFill/>
          <a:ln>
            <a:noFill/>
          </a:ln>
        </p:spPr>
        <p:txBody>
          <a:bodyPr spcFirstLastPara="1" wrap="square" lIns="91425" tIns="45700" rIns="91425" bIns="45700" anchor="ctr" anchorCtr="0">
            <a:normAutofit/>
          </a:bodyPr>
          <a:lstStyle>
            <a:lvl1pPr marL="457200" lvl="0" indent="-228600" algn="l">
              <a:spcBef>
                <a:spcPts val="750"/>
              </a:spcBef>
              <a:spcAft>
                <a:spcPts val="0"/>
              </a:spcAft>
              <a:buSzPts val="1080"/>
              <a:buNone/>
              <a:defRPr sz="1350">
                <a:solidFill>
                  <a:srgbClr val="3F3F3F"/>
                </a:solidFill>
              </a:defRPr>
            </a:lvl1pPr>
            <a:lvl2pPr marL="914400" lvl="1" indent="-228600" algn="l">
              <a:spcBef>
                <a:spcPts val="750"/>
              </a:spcBef>
              <a:spcAft>
                <a:spcPts val="0"/>
              </a:spcAft>
              <a:buSzPts val="1080"/>
              <a:buNone/>
              <a:defRPr sz="1350">
                <a:solidFill>
                  <a:srgbClr val="888888"/>
                </a:solidFill>
              </a:defRPr>
            </a:lvl2pPr>
            <a:lvl3pPr marL="1371600" lvl="2" indent="-228600" algn="l">
              <a:spcBef>
                <a:spcPts val="750"/>
              </a:spcBef>
              <a:spcAft>
                <a:spcPts val="0"/>
              </a:spcAft>
              <a:buSzPts val="960"/>
              <a:buNone/>
              <a:defRPr sz="1200">
                <a:solidFill>
                  <a:srgbClr val="888888"/>
                </a:solidFill>
              </a:defRPr>
            </a:lvl3pPr>
            <a:lvl4pPr marL="1828800" lvl="3" indent="-228600" algn="l">
              <a:spcBef>
                <a:spcPts val="750"/>
              </a:spcBef>
              <a:spcAft>
                <a:spcPts val="0"/>
              </a:spcAft>
              <a:buSzPts val="840"/>
              <a:buNone/>
              <a:defRPr sz="1050">
                <a:solidFill>
                  <a:srgbClr val="888888"/>
                </a:solidFill>
              </a:defRPr>
            </a:lvl4pPr>
            <a:lvl5pPr marL="2286000" lvl="4" indent="-228600" algn="l">
              <a:spcBef>
                <a:spcPts val="750"/>
              </a:spcBef>
              <a:spcAft>
                <a:spcPts val="0"/>
              </a:spcAft>
              <a:buSzPts val="840"/>
              <a:buNone/>
              <a:defRPr sz="1050">
                <a:solidFill>
                  <a:srgbClr val="888888"/>
                </a:solidFill>
              </a:defRPr>
            </a:lvl5pPr>
            <a:lvl6pPr marL="2743200" lvl="5" indent="-228600" algn="l">
              <a:spcBef>
                <a:spcPts val="750"/>
              </a:spcBef>
              <a:spcAft>
                <a:spcPts val="0"/>
              </a:spcAft>
              <a:buSzPts val="840"/>
              <a:buNone/>
              <a:defRPr sz="1050">
                <a:solidFill>
                  <a:srgbClr val="888888"/>
                </a:solidFill>
              </a:defRPr>
            </a:lvl6pPr>
            <a:lvl7pPr marL="3200400" lvl="6" indent="-228600" algn="l">
              <a:spcBef>
                <a:spcPts val="750"/>
              </a:spcBef>
              <a:spcAft>
                <a:spcPts val="0"/>
              </a:spcAft>
              <a:buSzPts val="840"/>
              <a:buNone/>
              <a:defRPr sz="1050">
                <a:solidFill>
                  <a:srgbClr val="888888"/>
                </a:solidFill>
              </a:defRPr>
            </a:lvl7pPr>
            <a:lvl8pPr marL="3657600" lvl="7" indent="-228600" algn="l">
              <a:spcBef>
                <a:spcPts val="750"/>
              </a:spcBef>
              <a:spcAft>
                <a:spcPts val="0"/>
              </a:spcAft>
              <a:buSzPts val="840"/>
              <a:buNone/>
              <a:defRPr sz="1050">
                <a:solidFill>
                  <a:srgbClr val="888888"/>
                </a:solidFill>
              </a:defRPr>
            </a:lvl8pPr>
            <a:lvl9pPr marL="4114800" lvl="8" indent="-228600" algn="l">
              <a:spcBef>
                <a:spcPts val="750"/>
              </a:spcBef>
              <a:spcAft>
                <a:spcPts val="0"/>
              </a:spcAft>
              <a:buSzPts val="840"/>
              <a:buNone/>
              <a:defRPr sz="1050">
                <a:solidFill>
                  <a:srgbClr val="888888"/>
                </a:solidFill>
              </a:defRPr>
            </a:lvl9pPr>
          </a:lstStyle>
          <a:p>
            <a:endParaRPr/>
          </a:p>
        </p:txBody>
      </p:sp>
      <p:sp>
        <p:nvSpPr>
          <p:cNvPr id="93" name="Google Shape;93;p30"/>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30"/>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30"/>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96"/>
        <p:cNvGrpSpPr/>
        <p:nvPr/>
      </p:nvGrpSpPr>
      <p:grpSpPr>
        <a:xfrm>
          <a:off x="0" y="0"/>
          <a:ext cx="0" cy="0"/>
          <a:chOff x="0" y="0"/>
          <a:chExt cx="0" cy="0"/>
        </a:xfrm>
      </p:grpSpPr>
      <p:sp>
        <p:nvSpPr>
          <p:cNvPr id="97" name="Google Shape;97;p31"/>
          <p:cNvSpPr txBox="1">
            <a:spLocks noGrp="1"/>
          </p:cNvSpPr>
          <p:nvPr>
            <p:ph type="title"/>
          </p:nvPr>
        </p:nvSpPr>
        <p:spPr>
          <a:xfrm>
            <a:off x="698500" y="457200"/>
            <a:ext cx="6070601" cy="226695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3300"/>
              <a:buFont typeface="Trebuchet MS"/>
              <a:buNone/>
              <a:defRPr sz="33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31"/>
          <p:cNvSpPr txBox="1">
            <a:spLocks noGrp="1"/>
          </p:cNvSpPr>
          <p:nvPr>
            <p:ph type="body" idx="1"/>
          </p:nvPr>
        </p:nvSpPr>
        <p:spPr>
          <a:xfrm>
            <a:off x="1024604" y="2724150"/>
            <a:ext cx="5418393" cy="285750"/>
          </a:xfrm>
          <a:prstGeom prst="rect">
            <a:avLst/>
          </a:prstGeom>
          <a:noFill/>
          <a:ln>
            <a:noFill/>
          </a:ln>
        </p:spPr>
        <p:txBody>
          <a:bodyPr spcFirstLastPara="1" wrap="square" lIns="91425" tIns="45700" rIns="91425" bIns="45700" anchor="ctr" anchorCtr="0">
            <a:noAutofit/>
          </a:bodyPr>
          <a:lstStyle>
            <a:lvl1pPr marL="457200" lvl="0" indent="-228600" algn="l">
              <a:spcBef>
                <a:spcPts val="750"/>
              </a:spcBef>
              <a:spcAft>
                <a:spcPts val="0"/>
              </a:spcAft>
              <a:buSzPts val="960"/>
              <a:buFont typeface="Trebuchet MS"/>
              <a:buNone/>
              <a:defRPr sz="1200">
                <a:solidFill>
                  <a:srgbClr val="7F7F7F"/>
                </a:solidFill>
              </a:defRPr>
            </a:lvl1pPr>
            <a:lvl2pPr marL="914400" lvl="1" indent="-228600" algn="l">
              <a:spcBef>
                <a:spcPts val="750"/>
              </a:spcBef>
              <a:spcAft>
                <a:spcPts val="0"/>
              </a:spcAft>
              <a:buSzPts val="960"/>
              <a:buFont typeface="Trebuchet MS"/>
              <a:buNone/>
              <a:defRPr/>
            </a:lvl2pPr>
            <a:lvl3pPr marL="1371600" lvl="2" indent="-228600" algn="l">
              <a:spcBef>
                <a:spcPts val="750"/>
              </a:spcBef>
              <a:spcAft>
                <a:spcPts val="0"/>
              </a:spcAft>
              <a:buSzPts val="840"/>
              <a:buFont typeface="Trebuchet MS"/>
              <a:buNone/>
              <a:defRPr/>
            </a:lvl3pPr>
            <a:lvl4pPr marL="1828800" lvl="3" indent="-228600" algn="l">
              <a:spcBef>
                <a:spcPts val="750"/>
              </a:spcBef>
              <a:spcAft>
                <a:spcPts val="0"/>
              </a:spcAft>
              <a:buSzPts val="720"/>
              <a:buFont typeface="Trebuchet MS"/>
              <a:buNone/>
              <a:defRPr/>
            </a:lvl4pPr>
            <a:lvl5pPr marL="2286000" lvl="4" indent="-228600" algn="l">
              <a:spcBef>
                <a:spcPts val="750"/>
              </a:spcBef>
              <a:spcAft>
                <a:spcPts val="0"/>
              </a:spcAft>
              <a:buSzPts val="720"/>
              <a:buFont typeface="Trebuchet MS"/>
              <a:buNone/>
              <a:defRPr/>
            </a:lvl5pPr>
            <a:lvl6pPr marL="2743200" lvl="5" indent="-320039" algn="l">
              <a:spcBef>
                <a:spcPts val="750"/>
              </a:spcBef>
              <a:spcAft>
                <a:spcPts val="0"/>
              </a:spcAft>
              <a:buSzPts val="1440"/>
              <a:buChar char="►"/>
              <a:defRPr/>
            </a:lvl6pPr>
            <a:lvl7pPr marL="3200400" lvl="6" indent="-320039" algn="l">
              <a:spcBef>
                <a:spcPts val="750"/>
              </a:spcBef>
              <a:spcAft>
                <a:spcPts val="0"/>
              </a:spcAft>
              <a:buSzPts val="1440"/>
              <a:buChar char="►"/>
              <a:defRPr/>
            </a:lvl7pPr>
            <a:lvl8pPr marL="3657600" lvl="7" indent="-320040" algn="l">
              <a:spcBef>
                <a:spcPts val="750"/>
              </a:spcBef>
              <a:spcAft>
                <a:spcPts val="0"/>
              </a:spcAft>
              <a:buSzPts val="1440"/>
              <a:buChar char="►"/>
              <a:defRPr/>
            </a:lvl8pPr>
            <a:lvl9pPr marL="4114800" lvl="8" indent="-320040" algn="l">
              <a:spcBef>
                <a:spcPts val="750"/>
              </a:spcBef>
              <a:spcAft>
                <a:spcPts val="0"/>
              </a:spcAft>
              <a:buSzPts val="1440"/>
              <a:buChar char="►"/>
              <a:defRPr/>
            </a:lvl9pPr>
          </a:lstStyle>
          <a:p>
            <a:endParaRPr/>
          </a:p>
        </p:txBody>
      </p:sp>
      <p:sp>
        <p:nvSpPr>
          <p:cNvPr id="99" name="Google Shape;99;p31"/>
          <p:cNvSpPr txBox="1">
            <a:spLocks noGrp="1"/>
          </p:cNvSpPr>
          <p:nvPr>
            <p:ph type="body" idx="2"/>
          </p:nvPr>
        </p:nvSpPr>
        <p:spPr>
          <a:xfrm>
            <a:off x="508001" y="3352800"/>
            <a:ext cx="6447501" cy="1178222"/>
          </a:xfrm>
          <a:prstGeom prst="rect">
            <a:avLst/>
          </a:prstGeom>
          <a:noFill/>
          <a:ln>
            <a:noFill/>
          </a:ln>
        </p:spPr>
        <p:txBody>
          <a:bodyPr spcFirstLastPara="1" wrap="square" lIns="91425" tIns="45700" rIns="91425" bIns="45700" anchor="ctr" anchorCtr="0">
            <a:normAutofit/>
          </a:bodyPr>
          <a:lstStyle>
            <a:lvl1pPr marL="457200" lvl="0" indent="-228600" algn="l">
              <a:spcBef>
                <a:spcPts val="750"/>
              </a:spcBef>
              <a:spcAft>
                <a:spcPts val="0"/>
              </a:spcAft>
              <a:buSzPts val="1080"/>
              <a:buNone/>
              <a:defRPr sz="1350">
                <a:solidFill>
                  <a:srgbClr val="3F3F3F"/>
                </a:solidFill>
              </a:defRPr>
            </a:lvl1pPr>
            <a:lvl2pPr marL="914400" lvl="1" indent="-228600" algn="l">
              <a:spcBef>
                <a:spcPts val="750"/>
              </a:spcBef>
              <a:spcAft>
                <a:spcPts val="0"/>
              </a:spcAft>
              <a:buSzPts val="1080"/>
              <a:buNone/>
              <a:defRPr sz="1350">
                <a:solidFill>
                  <a:srgbClr val="888888"/>
                </a:solidFill>
              </a:defRPr>
            </a:lvl2pPr>
            <a:lvl3pPr marL="1371600" lvl="2" indent="-228600" algn="l">
              <a:spcBef>
                <a:spcPts val="750"/>
              </a:spcBef>
              <a:spcAft>
                <a:spcPts val="0"/>
              </a:spcAft>
              <a:buSzPts val="960"/>
              <a:buNone/>
              <a:defRPr sz="1200">
                <a:solidFill>
                  <a:srgbClr val="888888"/>
                </a:solidFill>
              </a:defRPr>
            </a:lvl3pPr>
            <a:lvl4pPr marL="1828800" lvl="3" indent="-228600" algn="l">
              <a:spcBef>
                <a:spcPts val="750"/>
              </a:spcBef>
              <a:spcAft>
                <a:spcPts val="0"/>
              </a:spcAft>
              <a:buSzPts val="840"/>
              <a:buNone/>
              <a:defRPr sz="1050">
                <a:solidFill>
                  <a:srgbClr val="888888"/>
                </a:solidFill>
              </a:defRPr>
            </a:lvl4pPr>
            <a:lvl5pPr marL="2286000" lvl="4" indent="-228600" algn="l">
              <a:spcBef>
                <a:spcPts val="750"/>
              </a:spcBef>
              <a:spcAft>
                <a:spcPts val="0"/>
              </a:spcAft>
              <a:buSzPts val="840"/>
              <a:buNone/>
              <a:defRPr sz="1050">
                <a:solidFill>
                  <a:srgbClr val="888888"/>
                </a:solidFill>
              </a:defRPr>
            </a:lvl5pPr>
            <a:lvl6pPr marL="2743200" lvl="5" indent="-228600" algn="l">
              <a:spcBef>
                <a:spcPts val="750"/>
              </a:spcBef>
              <a:spcAft>
                <a:spcPts val="0"/>
              </a:spcAft>
              <a:buSzPts val="840"/>
              <a:buNone/>
              <a:defRPr sz="1050">
                <a:solidFill>
                  <a:srgbClr val="888888"/>
                </a:solidFill>
              </a:defRPr>
            </a:lvl6pPr>
            <a:lvl7pPr marL="3200400" lvl="6" indent="-228600" algn="l">
              <a:spcBef>
                <a:spcPts val="750"/>
              </a:spcBef>
              <a:spcAft>
                <a:spcPts val="0"/>
              </a:spcAft>
              <a:buSzPts val="840"/>
              <a:buNone/>
              <a:defRPr sz="1050">
                <a:solidFill>
                  <a:srgbClr val="888888"/>
                </a:solidFill>
              </a:defRPr>
            </a:lvl7pPr>
            <a:lvl8pPr marL="3657600" lvl="7" indent="-228600" algn="l">
              <a:spcBef>
                <a:spcPts val="750"/>
              </a:spcBef>
              <a:spcAft>
                <a:spcPts val="0"/>
              </a:spcAft>
              <a:buSzPts val="840"/>
              <a:buNone/>
              <a:defRPr sz="1050">
                <a:solidFill>
                  <a:srgbClr val="888888"/>
                </a:solidFill>
              </a:defRPr>
            </a:lvl8pPr>
            <a:lvl9pPr marL="4114800" lvl="8" indent="-228600" algn="l">
              <a:spcBef>
                <a:spcPts val="750"/>
              </a:spcBef>
              <a:spcAft>
                <a:spcPts val="0"/>
              </a:spcAft>
              <a:buSzPts val="840"/>
              <a:buNone/>
              <a:defRPr sz="1050">
                <a:solidFill>
                  <a:srgbClr val="888888"/>
                </a:solidFill>
              </a:defRPr>
            </a:lvl9pPr>
          </a:lstStyle>
          <a:p>
            <a:endParaRPr/>
          </a:p>
        </p:txBody>
      </p:sp>
      <p:sp>
        <p:nvSpPr>
          <p:cNvPr id="100" name="Google Shape;100;p31"/>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31"/>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31"/>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3" name="Google Shape;103;p31"/>
          <p:cNvSpPr txBox="1"/>
          <p:nvPr/>
        </p:nvSpPr>
        <p:spPr>
          <a:xfrm>
            <a:off x="406403" y="592784"/>
            <a:ext cx="457200" cy="438582"/>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6000">
                <a:solidFill>
                  <a:srgbClr val="BFE471"/>
                </a:solidFill>
                <a:latin typeface="Arial"/>
                <a:ea typeface="Arial"/>
                <a:cs typeface="Arial"/>
                <a:sym typeface="Arial"/>
              </a:rPr>
              <a:t>“</a:t>
            </a:r>
            <a:endParaRPr/>
          </a:p>
        </p:txBody>
      </p:sp>
      <p:sp>
        <p:nvSpPr>
          <p:cNvPr id="104" name="Google Shape;104;p31"/>
          <p:cNvSpPr txBox="1"/>
          <p:nvPr/>
        </p:nvSpPr>
        <p:spPr>
          <a:xfrm>
            <a:off x="6669758" y="2164917"/>
            <a:ext cx="457200" cy="438582"/>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6000">
                <a:solidFill>
                  <a:srgbClr val="BFE471"/>
                </a:solidFill>
                <a:latin typeface="Arial"/>
                <a:ea typeface="Arial"/>
                <a:cs typeface="Arial"/>
                <a:sym typeface="Arial"/>
              </a:rPr>
              <a:t>”</a:t>
            </a:r>
            <a:endParaRPr sz="1350">
              <a:solidFill>
                <a:srgbClr val="BFE47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5"/>
        <p:cNvGrpSpPr/>
        <p:nvPr/>
      </p:nvGrpSpPr>
      <p:grpSpPr>
        <a:xfrm>
          <a:off x="0" y="0"/>
          <a:ext cx="0" cy="0"/>
          <a:chOff x="0" y="0"/>
          <a:chExt cx="0" cy="0"/>
        </a:xfrm>
      </p:grpSpPr>
      <p:sp>
        <p:nvSpPr>
          <p:cNvPr id="106" name="Google Shape;106;p32"/>
          <p:cNvSpPr txBox="1">
            <a:spLocks noGrp="1"/>
          </p:cNvSpPr>
          <p:nvPr>
            <p:ph type="title"/>
          </p:nvPr>
        </p:nvSpPr>
        <p:spPr>
          <a:xfrm>
            <a:off x="508001" y="1448991"/>
            <a:ext cx="6447501" cy="1946595"/>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3300"/>
              <a:buFont typeface="Trebuchet MS"/>
              <a:buNone/>
              <a:defRPr sz="33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32"/>
          <p:cNvSpPr txBox="1">
            <a:spLocks noGrp="1"/>
          </p:cNvSpPr>
          <p:nvPr>
            <p:ph type="body" idx="1"/>
          </p:nvPr>
        </p:nvSpPr>
        <p:spPr>
          <a:xfrm>
            <a:off x="508001" y="3395586"/>
            <a:ext cx="6447501" cy="1135436"/>
          </a:xfrm>
          <a:prstGeom prst="rect">
            <a:avLst/>
          </a:prstGeom>
          <a:noFill/>
          <a:ln>
            <a:noFill/>
          </a:ln>
        </p:spPr>
        <p:txBody>
          <a:bodyPr spcFirstLastPara="1" wrap="square" lIns="91425" tIns="45700" rIns="91425" bIns="45700" anchor="t" anchorCtr="0">
            <a:normAutofit/>
          </a:bodyPr>
          <a:lstStyle>
            <a:lvl1pPr marL="457200" lvl="0" indent="-228600" algn="l">
              <a:spcBef>
                <a:spcPts val="750"/>
              </a:spcBef>
              <a:spcAft>
                <a:spcPts val="0"/>
              </a:spcAft>
              <a:buSzPts val="1080"/>
              <a:buNone/>
              <a:defRPr sz="1350">
                <a:solidFill>
                  <a:srgbClr val="3F3F3F"/>
                </a:solidFill>
              </a:defRPr>
            </a:lvl1pPr>
            <a:lvl2pPr marL="914400" lvl="1" indent="-228600" algn="l">
              <a:spcBef>
                <a:spcPts val="750"/>
              </a:spcBef>
              <a:spcAft>
                <a:spcPts val="0"/>
              </a:spcAft>
              <a:buSzPts val="1080"/>
              <a:buNone/>
              <a:defRPr sz="1350">
                <a:solidFill>
                  <a:srgbClr val="888888"/>
                </a:solidFill>
              </a:defRPr>
            </a:lvl2pPr>
            <a:lvl3pPr marL="1371600" lvl="2" indent="-228600" algn="l">
              <a:spcBef>
                <a:spcPts val="750"/>
              </a:spcBef>
              <a:spcAft>
                <a:spcPts val="0"/>
              </a:spcAft>
              <a:buSzPts val="960"/>
              <a:buNone/>
              <a:defRPr sz="1200">
                <a:solidFill>
                  <a:srgbClr val="888888"/>
                </a:solidFill>
              </a:defRPr>
            </a:lvl3pPr>
            <a:lvl4pPr marL="1828800" lvl="3" indent="-228600" algn="l">
              <a:spcBef>
                <a:spcPts val="750"/>
              </a:spcBef>
              <a:spcAft>
                <a:spcPts val="0"/>
              </a:spcAft>
              <a:buSzPts val="840"/>
              <a:buNone/>
              <a:defRPr sz="1050">
                <a:solidFill>
                  <a:srgbClr val="888888"/>
                </a:solidFill>
              </a:defRPr>
            </a:lvl4pPr>
            <a:lvl5pPr marL="2286000" lvl="4" indent="-228600" algn="l">
              <a:spcBef>
                <a:spcPts val="750"/>
              </a:spcBef>
              <a:spcAft>
                <a:spcPts val="0"/>
              </a:spcAft>
              <a:buSzPts val="840"/>
              <a:buNone/>
              <a:defRPr sz="1050">
                <a:solidFill>
                  <a:srgbClr val="888888"/>
                </a:solidFill>
              </a:defRPr>
            </a:lvl5pPr>
            <a:lvl6pPr marL="2743200" lvl="5" indent="-228600" algn="l">
              <a:spcBef>
                <a:spcPts val="750"/>
              </a:spcBef>
              <a:spcAft>
                <a:spcPts val="0"/>
              </a:spcAft>
              <a:buSzPts val="840"/>
              <a:buNone/>
              <a:defRPr sz="1050">
                <a:solidFill>
                  <a:srgbClr val="888888"/>
                </a:solidFill>
              </a:defRPr>
            </a:lvl6pPr>
            <a:lvl7pPr marL="3200400" lvl="6" indent="-228600" algn="l">
              <a:spcBef>
                <a:spcPts val="750"/>
              </a:spcBef>
              <a:spcAft>
                <a:spcPts val="0"/>
              </a:spcAft>
              <a:buSzPts val="840"/>
              <a:buNone/>
              <a:defRPr sz="1050">
                <a:solidFill>
                  <a:srgbClr val="888888"/>
                </a:solidFill>
              </a:defRPr>
            </a:lvl7pPr>
            <a:lvl8pPr marL="3657600" lvl="7" indent="-228600" algn="l">
              <a:spcBef>
                <a:spcPts val="750"/>
              </a:spcBef>
              <a:spcAft>
                <a:spcPts val="0"/>
              </a:spcAft>
              <a:buSzPts val="840"/>
              <a:buNone/>
              <a:defRPr sz="1050">
                <a:solidFill>
                  <a:srgbClr val="888888"/>
                </a:solidFill>
              </a:defRPr>
            </a:lvl8pPr>
            <a:lvl9pPr marL="4114800" lvl="8" indent="-228600" algn="l">
              <a:spcBef>
                <a:spcPts val="750"/>
              </a:spcBef>
              <a:spcAft>
                <a:spcPts val="0"/>
              </a:spcAft>
              <a:buSzPts val="840"/>
              <a:buNone/>
              <a:defRPr sz="1050">
                <a:solidFill>
                  <a:srgbClr val="888888"/>
                </a:solidFill>
              </a:defRPr>
            </a:lvl9pPr>
          </a:lstStyle>
          <a:p>
            <a:endParaRPr/>
          </a:p>
        </p:txBody>
      </p:sp>
      <p:sp>
        <p:nvSpPr>
          <p:cNvPr id="108" name="Google Shape;108;p32"/>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32"/>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32"/>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11"/>
        <p:cNvGrpSpPr/>
        <p:nvPr/>
      </p:nvGrpSpPr>
      <p:grpSpPr>
        <a:xfrm>
          <a:off x="0" y="0"/>
          <a:ext cx="0" cy="0"/>
          <a:chOff x="0" y="0"/>
          <a:chExt cx="0" cy="0"/>
        </a:xfrm>
      </p:grpSpPr>
      <p:sp>
        <p:nvSpPr>
          <p:cNvPr id="112" name="Google Shape;112;p33"/>
          <p:cNvSpPr txBox="1">
            <a:spLocks noGrp="1"/>
          </p:cNvSpPr>
          <p:nvPr>
            <p:ph type="title"/>
          </p:nvPr>
        </p:nvSpPr>
        <p:spPr>
          <a:xfrm>
            <a:off x="698500" y="457200"/>
            <a:ext cx="6070601" cy="226695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3300"/>
              <a:buFont typeface="Trebuchet MS"/>
              <a:buNone/>
              <a:defRPr sz="33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33"/>
          <p:cNvSpPr txBox="1">
            <a:spLocks noGrp="1"/>
          </p:cNvSpPr>
          <p:nvPr>
            <p:ph type="body" idx="1"/>
          </p:nvPr>
        </p:nvSpPr>
        <p:spPr>
          <a:xfrm>
            <a:off x="507999" y="3009900"/>
            <a:ext cx="6447502" cy="385686"/>
          </a:xfrm>
          <a:prstGeom prst="rect">
            <a:avLst/>
          </a:prstGeom>
          <a:noFill/>
          <a:ln>
            <a:noFill/>
          </a:ln>
        </p:spPr>
        <p:txBody>
          <a:bodyPr spcFirstLastPara="1" wrap="square" lIns="91425" tIns="45700" rIns="91425" bIns="45700" anchor="b" anchorCtr="0">
            <a:noAutofit/>
          </a:bodyPr>
          <a:lstStyle>
            <a:lvl1pPr marL="457200" lvl="0" indent="-228600" algn="l">
              <a:spcBef>
                <a:spcPts val="750"/>
              </a:spcBef>
              <a:spcAft>
                <a:spcPts val="0"/>
              </a:spcAft>
              <a:buSzPts val="1440"/>
              <a:buFont typeface="Trebuchet MS"/>
              <a:buNone/>
              <a:defRPr sz="1800">
                <a:solidFill>
                  <a:srgbClr val="3F3F3F"/>
                </a:solidFill>
              </a:defRPr>
            </a:lvl1pPr>
            <a:lvl2pPr marL="914400" lvl="1" indent="-228600" algn="l">
              <a:spcBef>
                <a:spcPts val="750"/>
              </a:spcBef>
              <a:spcAft>
                <a:spcPts val="0"/>
              </a:spcAft>
              <a:buSzPts val="960"/>
              <a:buFont typeface="Trebuchet MS"/>
              <a:buNone/>
              <a:defRPr/>
            </a:lvl2pPr>
            <a:lvl3pPr marL="1371600" lvl="2" indent="-228600" algn="l">
              <a:spcBef>
                <a:spcPts val="750"/>
              </a:spcBef>
              <a:spcAft>
                <a:spcPts val="0"/>
              </a:spcAft>
              <a:buSzPts val="840"/>
              <a:buFont typeface="Trebuchet MS"/>
              <a:buNone/>
              <a:defRPr/>
            </a:lvl3pPr>
            <a:lvl4pPr marL="1828800" lvl="3" indent="-228600" algn="l">
              <a:spcBef>
                <a:spcPts val="750"/>
              </a:spcBef>
              <a:spcAft>
                <a:spcPts val="0"/>
              </a:spcAft>
              <a:buSzPts val="720"/>
              <a:buFont typeface="Trebuchet MS"/>
              <a:buNone/>
              <a:defRPr/>
            </a:lvl4pPr>
            <a:lvl5pPr marL="2286000" lvl="4" indent="-228600" algn="l">
              <a:spcBef>
                <a:spcPts val="750"/>
              </a:spcBef>
              <a:spcAft>
                <a:spcPts val="0"/>
              </a:spcAft>
              <a:buSzPts val="720"/>
              <a:buFont typeface="Trebuchet MS"/>
              <a:buNone/>
              <a:defRPr/>
            </a:lvl5pPr>
            <a:lvl6pPr marL="2743200" lvl="5" indent="-320039" algn="l">
              <a:spcBef>
                <a:spcPts val="750"/>
              </a:spcBef>
              <a:spcAft>
                <a:spcPts val="0"/>
              </a:spcAft>
              <a:buSzPts val="1440"/>
              <a:buChar char="►"/>
              <a:defRPr/>
            </a:lvl6pPr>
            <a:lvl7pPr marL="3200400" lvl="6" indent="-320039" algn="l">
              <a:spcBef>
                <a:spcPts val="750"/>
              </a:spcBef>
              <a:spcAft>
                <a:spcPts val="0"/>
              </a:spcAft>
              <a:buSzPts val="1440"/>
              <a:buChar char="►"/>
              <a:defRPr/>
            </a:lvl7pPr>
            <a:lvl8pPr marL="3657600" lvl="7" indent="-320040" algn="l">
              <a:spcBef>
                <a:spcPts val="750"/>
              </a:spcBef>
              <a:spcAft>
                <a:spcPts val="0"/>
              </a:spcAft>
              <a:buSzPts val="1440"/>
              <a:buChar char="►"/>
              <a:defRPr/>
            </a:lvl8pPr>
            <a:lvl9pPr marL="4114800" lvl="8" indent="-320040" algn="l">
              <a:spcBef>
                <a:spcPts val="750"/>
              </a:spcBef>
              <a:spcAft>
                <a:spcPts val="0"/>
              </a:spcAft>
              <a:buSzPts val="1440"/>
              <a:buChar char="►"/>
              <a:defRPr/>
            </a:lvl9pPr>
          </a:lstStyle>
          <a:p>
            <a:endParaRPr/>
          </a:p>
        </p:txBody>
      </p:sp>
      <p:sp>
        <p:nvSpPr>
          <p:cNvPr id="114" name="Google Shape;114;p33"/>
          <p:cNvSpPr txBox="1">
            <a:spLocks noGrp="1"/>
          </p:cNvSpPr>
          <p:nvPr>
            <p:ph type="body" idx="2"/>
          </p:nvPr>
        </p:nvSpPr>
        <p:spPr>
          <a:xfrm>
            <a:off x="508001" y="3395586"/>
            <a:ext cx="6447501" cy="1135436"/>
          </a:xfrm>
          <a:prstGeom prst="rect">
            <a:avLst/>
          </a:prstGeom>
          <a:noFill/>
          <a:ln>
            <a:noFill/>
          </a:ln>
        </p:spPr>
        <p:txBody>
          <a:bodyPr spcFirstLastPara="1" wrap="square" lIns="91425" tIns="45700" rIns="91425" bIns="45700" anchor="t" anchorCtr="0">
            <a:normAutofit/>
          </a:bodyPr>
          <a:lstStyle>
            <a:lvl1pPr marL="457200" lvl="0" indent="-228600" algn="l">
              <a:spcBef>
                <a:spcPts val="750"/>
              </a:spcBef>
              <a:spcAft>
                <a:spcPts val="0"/>
              </a:spcAft>
              <a:buSzPts val="1080"/>
              <a:buNone/>
              <a:defRPr sz="1350">
                <a:solidFill>
                  <a:srgbClr val="7F7F7F"/>
                </a:solidFill>
              </a:defRPr>
            </a:lvl1pPr>
            <a:lvl2pPr marL="914400" lvl="1" indent="-228600" algn="l">
              <a:spcBef>
                <a:spcPts val="750"/>
              </a:spcBef>
              <a:spcAft>
                <a:spcPts val="0"/>
              </a:spcAft>
              <a:buSzPts val="1080"/>
              <a:buNone/>
              <a:defRPr sz="1350">
                <a:solidFill>
                  <a:srgbClr val="888888"/>
                </a:solidFill>
              </a:defRPr>
            </a:lvl2pPr>
            <a:lvl3pPr marL="1371600" lvl="2" indent="-228600" algn="l">
              <a:spcBef>
                <a:spcPts val="750"/>
              </a:spcBef>
              <a:spcAft>
                <a:spcPts val="0"/>
              </a:spcAft>
              <a:buSzPts val="960"/>
              <a:buNone/>
              <a:defRPr sz="1200">
                <a:solidFill>
                  <a:srgbClr val="888888"/>
                </a:solidFill>
              </a:defRPr>
            </a:lvl3pPr>
            <a:lvl4pPr marL="1828800" lvl="3" indent="-228600" algn="l">
              <a:spcBef>
                <a:spcPts val="750"/>
              </a:spcBef>
              <a:spcAft>
                <a:spcPts val="0"/>
              </a:spcAft>
              <a:buSzPts val="840"/>
              <a:buNone/>
              <a:defRPr sz="1050">
                <a:solidFill>
                  <a:srgbClr val="888888"/>
                </a:solidFill>
              </a:defRPr>
            </a:lvl4pPr>
            <a:lvl5pPr marL="2286000" lvl="4" indent="-228600" algn="l">
              <a:spcBef>
                <a:spcPts val="750"/>
              </a:spcBef>
              <a:spcAft>
                <a:spcPts val="0"/>
              </a:spcAft>
              <a:buSzPts val="840"/>
              <a:buNone/>
              <a:defRPr sz="1050">
                <a:solidFill>
                  <a:srgbClr val="888888"/>
                </a:solidFill>
              </a:defRPr>
            </a:lvl5pPr>
            <a:lvl6pPr marL="2743200" lvl="5" indent="-228600" algn="l">
              <a:spcBef>
                <a:spcPts val="750"/>
              </a:spcBef>
              <a:spcAft>
                <a:spcPts val="0"/>
              </a:spcAft>
              <a:buSzPts val="840"/>
              <a:buNone/>
              <a:defRPr sz="1050">
                <a:solidFill>
                  <a:srgbClr val="888888"/>
                </a:solidFill>
              </a:defRPr>
            </a:lvl6pPr>
            <a:lvl7pPr marL="3200400" lvl="6" indent="-228600" algn="l">
              <a:spcBef>
                <a:spcPts val="750"/>
              </a:spcBef>
              <a:spcAft>
                <a:spcPts val="0"/>
              </a:spcAft>
              <a:buSzPts val="840"/>
              <a:buNone/>
              <a:defRPr sz="1050">
                <a:solidFill>
                  <a:srgbClr val="888888"/>
                </a:solidFill>
              </a:defRPr>
            </a:lvl7pPr>
            <a:lvl8pPr marL="3657600" lvl="7" indent="-228600" algn="l">
              <a:spcBef>
                <a:spcPts val="750"/>
              </a:spcBef>
              <a:spcAft>
                <a:spcPts val="0"/>
              </a:spcAft>
              <a:buSzPts val="840"/>
              <a:buNone/>
              <a:defRPr sz="1050">
                <a:solidFill>
                  <a:srgbClr val="888888"/>
                </a:solidFill>
              </a:defRPr>
            </a:lvl8pPr>
            <a:lvl9pPr marL="4114800" lvl="8" indent="-228600" algn="l">
              <a:spcBef>
                <a:spcPts val="750"/>
              </a:spcBef>
              <a:spcAft>
                <a:spcPts val="0"/>
              </a:spcAft>
              <a:buSzPts val="840"/>
              <a:buNone/>
              <a:defRPr sz="1050">
                <a:solidFill>
                  <a:srgbClr val="888888"/>
                </a:solidFill>
              </a:defRPr>
            </a:lvl9pPr>
          </a:lstStyle>
          <a:p>
            <a:endParaRPr/>
          </a:p>
        </p:txBody>
      </p:sp>
      <p:sp>
        <p:nvSpPr>
          <p:cNvPr id="115" name="Google Shape;115;p33"/>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33"/>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33"/>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18" name="Google Shape;118;p33"/>
          <p:cNvSpPr txBox="1"/>
          <p:nvPr/>
        </p:nvSpPr>
        <p:spPr>
          <a:xfrm>
            <a:off x="406403" y="592784"/>
            <a:ext cx="457200" cy="438582"/>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6000">
                <a:solidFill>
                  <a:srgbClr val="BFE471"/>
                </a:solidFill>
                <a:latin typeface="Arial"/>
                <a:ea typeface="Arial"/>
                <a:cs typeface="Arial"/>
                <a:sym typeface="Arial"/>
              </a:rPr>
              <a:t>“</a:t>
            </a:r>
            <a:endParaRPr/>
          </a:p>
        </p:txBody>
      </p:sp>
      <p:sp>
        <p:nvSpPr>
          <p:cNvPr id="119" name="Google Shape;119;p33"/>
          <p:cNvSpPr txBox="1"/>
          <p:nvPr/>
        </p:nvSpPr>
        <p:spPr>
          <a:xfrm>
            <a:off x="6669758" y="2164917"/>
            <a:ext cx="457200" cy="438582"/>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6000">
                <a:solidFill>
                  <a:srgbClr val="BFE471"/>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20"/>
        <p:cNvGrpSpPr/>
        <p:nvPr/>
      </p:nvGrpSpPr>
      <p:grpSpPr>
        <a:xfrm>
          <a:off x="0" y="0"/>
          <a:ext cx="0" cy="0"/>
          <a:chOff x="0" y="0"/>
          <a:chExt cx="0" cy="0"/>
        </a:xfrm>
      </p:grpSpPr>
      <p:sp>
        <p:nvSpPr>
          <p:cNvPr id="121" name="Google Shape;121;p34"/>
          <p:cNvSpPr txBox="1">
            <a:spLocks noGrp="1"/>
          </p:cNvSpPr>
          <p:nvPr>
            <p:ph type="title"/>
          </p:nvPr>
        </p:nvSpPr>
        <p:spPr>
          <a:xfrm>
            <a:off x="514350" y="457200"/>
            <a:ext cx="6441152" cy="226695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3300"/>
              <a:buFont typeface="Trebuchet MS"/>
              <a:buNone/>
              <a:defRPr sz="33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34"/>
          <p:cNvSpPr txBox="1">
            <a:spLocks noGrp="1"/>
          </p:cNvSpPr>
          <p:nvPr>
            <p:ph type="body" idx="1"/>
          </p:nvPr>
        </p:nvSpPr>
        <p:spPr>
          <a:xfrm>
            <a:off x="507999" y="3009900"/>
            <a:ext cx="6447502" cy="385686"/>
          </a:xfrm>
          <a:prstGeom prst="rect">
            <a:avLst/>
          </a:prstGeom>
          <a:noFill/>
          <a:ln>
            <a:noFill/>
          </a:ln>
        </p:spPr>
        <p:txBody>
          <a:bodyPr spcFirstLastPara="1" wrap="square" lIns="91425" tIns="45700" rIns="91425" bIns="45700" anchor="b" anchorCtr="0">
            <a:noAutofit/>
          </a:bodyPr>
          <a:lstStyle>
            <a:lvl1pPr marL="457200" lvl="0" indent="-228600" algn="l">
              <a:spcBef>
                <a:spcPts val="750"/>
              </a:spcBef>
              <a:spcAft>
                <a:spcPts val="0"/>
              </a:spcAft>
              <a:buSzPts val="1440"/>
              <a:buFont typeface="Trebuchet MS"/>
              <a:buNone/>
              <a:defRPr sz="1800">
                <a:solidFill>
                  <a:schemeClr val="accent1"/>
                </a:solidFill>
              </a:defRPr>
            </a:lvl1pPr>
            <a:lvl2pPr marL="914400" lvl="1" indent="-228600" algn="l">
              <a:spcBef>
                <a:spcPts val="750"/>
              </a:spcBef>
              <a:spcAft>
                <a:spcPts val="0"/>
              </a:spcAft>
              <a:buSzPts val="960"/>
              <a:buFont typeface="Trebuchet MS"/>
              <a:buNone/>
              <a:defRPr/>
            </a:lvl2pPr>
            <a:lvl3pPr marL="1371600" lvl="2" indent="-228600" algn="l">
              <a:spcBef>
                <a:spcPts val="750"/>
              </a:spcBef>
              <a:spcAft>
                <a:spcPts val="0"/>
              </a:spcAft>
              <a:buSzPts val="840"/>
              <a:buFont typeface="Trebuchet MS"/>
              <a:buNone/>
              <a:defRPr/>
            </a:lvl3pPr>
            <a:lvl4pPr marL="1828800" lvl="3" indent="-228600" algn="l">
              <a:spcBef>
                <a:spcPts val="750"/>
              </a:spcBef>
              <a:spcAft>
                <a:spcPts val="0"/>
              </a:spcAft>
              <a:buSzPts val="720"/>
              <a:buFont typeface="Trebuchet MS"/>
              <a:buNone/>
              <a:defRPr/>
            </a:lvl4pPr>
            <a:lvl5pPr marL="2286000" lvl="4" indent="-228600" algn="l">
              <a:spcBef>
                <a:spcPts val="750"/>
              </a:spcBef>
              <a:spcAft>
                <a:spcPts val="0"/>
              </a:spcAft>
              <a:buSzPts val="720"/>
              <a:buFont typeface="Trebuchet MS"/>
              <a:buNone/>
              <a:defRPr/>
            </a:lvl5pPr>
            <a:lvl6pPr marL="2743200" lvl="5" indent="-320039" algn="l">
              <a:spcBef>
                <a:spcPts val="750"/>
              </a:spcBef>
              <a:spcAft>
                <a:spcPts val="0"/>
              </a:spcAft>
              <a:buSzPts val="1440"/>
              <a:buChar char="►"/>
              <a:defRPr/>
            </a:lvl6pPr>
            <a:lvl7pPr marL="3200400" lvl="6" indent="-320039" algn="l">
              <a:spcBef>
                <a:spcPts val="750"/>
              </a:spcBef>
              <a:spcAft>
                <a:spcPts val="0"/>
              </a:spcAft>
              <a:buSzPts val="1440"/>
              <a:buChar char="►"/>
              <a:defRPr/>
            </a:lvl7pPr>
            <a:lvl8pPr marL="3657600" lvl="7" indent="-320040" algn="l">
              <a:spcBef>
                <a:spcPts val="750"/>
              </a:spcBef>
              <a:spcAft>
                <a:spcPts val="0"/>
              </a:spcAft>
              <a:buSzPts val="1440"/>
              <a:buChar char="►"/>
              <a:defRPr/>
            </a:lvl8pPr>
            <a:lvl9pPr marL="4114800" lvl="8" indent="-320040" algn="l">
              <a:spcBef>
                <a:spcPts val="750"/>
              </a:spcBef>
              <a:spcAft>
                <a:spcPts val="0"/>
              </a:spcAft>
              <a:buSzPts val="1440"/>
              <a:buChar char="►"/>
              <a:defRPr/>
            </a:lvl9pPr>
          </a:lstStyle>
          <a:p>
            <a:endParaRPr/>
          </a:p>
        </p:txBody>
      </p:sp>
      <p:sp>
        <p:nvSpPr>
          <p:cNvPr id="123" name="Google Shape;123;p34"/>
          <p:cNvSpPr txBox="1">
            <a:spLocks noGrp="1"/>
          </p:cNvSpPr>
          <p:nvPr>
            <p:ph type="body" idx="2"/>
          </p:nvPr>
        </p:nvSpPr>
        <p:spPr>
          <a:xfrm>
            <a:off x="508001" y="3395586"/>
            <a:ext cx="6447501" cy="1135436"/>
          </a:xfrm>
          <a:prstGeom prst="rect">
            <a:avLst/>
          </a:prstGeom>
          <a:noFill/>
          <a:ln>
            <a:noFill/>
          </a:ln>
        </p:spPr>
        <p:txBody>
          <a:bodyPr spcFirstLastPara="1" wrap="square" lIns="91425" tIns="45700" rIns="91425" bIns="45700" anchor="t" anchorCtr="0">
            <a:normAutofit/>
          </a:bodyPr>
          <a:lstStyle>
            <a:lvl1pPr marL="457200" lvl="0" indent="-228600" algn="l">
              <a:spcBef>
                <a:spcPts val="750"/>
              </a:spcBef>
              <a:spcAft>
                <a:spcPts val="0"/>
              </a:spcAft>
              <a:buSzPts val="1080"/>
              <a:buNone/>
              <a:defRPr sz="1350">
                <a:solidFill>
                  <a:srgbClr val="7F7F7F"/>
                </a:solidFill>
              </a:defRPr>
            </a:lvl1pPr>
            <a:lvl2pPr marL="914400" lvl="1" indent="-228600" algn="l">
              <a:spcBef>
                <a:spcPts val="750"/>
              </a:spcBef>
              <a:spcAft>
                <a:spcPts val="0"/>
              </a:spcAft>
              <a:buSzPts val="1080"/>
              <a:buNone/>
              <a:defRPr sz="1350">
                <a:solidFill>
                  <a:srgbClr val="888888"/>
                </a:solidFill>
              </a:defRPr>
            </a:lvl2pPr>
            <a:lvl3pPr marL="1371600" lvl="2" indent="-228600" algn="l">
              <a:spcBef>
                <a:spcPts val="750"/>
              </a:spcBef>
              <a:spcAft>
                <a:spcPts val="0"/>
              </a:spcAft>
              <a:buSzPts val="960"/>
              <a:buNone/>
              <a:defRPr sz="1200">
                <a:solidFill>
                  <a:srgbClr val="888888"/>
                </a:solidFill>
              </a:defRPr>
            </a:lvl3pPr>
            <a:lvl4pPr marL="1828800" lvl="3" indent="-228600" algn="l">
              <a:spcBef>
                <a:spcPts val="750"/>
              </a:spcBef>
              <a:spcAft>
                <a:spcPts val="0"/>
              </a:spcAft>
              <a:buSzPts val="840"/>
              <a:buNone/>
              <a:defRPr sz="1050">
                <a:solidFill>
                  <a:srgbClr val="888888"/>
                </a:solidFill>
              </a:defRPr>
            </a:lvl4pPr>
            <a:lvl5pPr marL="2286000" lvl="4" indent="-228600" algn="l">
              <a:spcBef>
                <a:spcPts val="750"/>
              </a:spcBef>
              <a:spcAft>
                <a:spcPts val="0"/>
              </a:spcAft>
              <a:buSzPts val="840"/>
              <a:buNone/>
              <a:defRPr sz="1050">
                <a:solidFill>
                  <a:srgbClr val="888888"/>
                </a:solidFill>
              </a:defRPr>
            </a:lvl5pPr>
            <a:lvl6pPr marL="2743200" lvl="5" indent="-228600" algn="l">
              <a:spcBef>
                <a:spcPts val="750"/>
              </a:spcBef>
              <a:spcAft>
                <a:spcPts val="0"/>
              </a:spcAft>
              <a:buSzPts val="840"/>
              <a:buNone/>
              <a:defRPr sz="1050">
                <a:solidFill>
                  <a:srgbClr val="888888"/>
                </a:solidFill>
              </a:defRPr>
            </a:lvl6pPr>
            <a:lvl7pPr marL="3200400" lvl="6" indent="-228600" algn="l">
              <a:spcBef>
                <a:spcPts val="750"/>
              </a:spcBef>
              <a:spcAft>
                <a:spcPts val="0"/>
              </a:spcAft>
              <a:buSzPts val="840"/>
              <a:buNone/>
              <a:defRPr sz="1050">
                <a:solidFill>
                  <a:srgbClr val="888888"/>
                </a:solidFill>
              </a:defRPr>
            </a:lvl7pPr>
            <a:lvl8pPr marL="3657600" lvl="7" indent="-228600" algn="l">
              <a:spcBef>
                <a:spcPts val="750"/>
              </a:spcBef>
              <a:spcAft>
                <a:spcPts val="0"/>
              </a:spcAft>
              <a:buSzPts val="840"/>
              <a:buNone/>
              <a:defRPr sz="1050">
                <a:solidFill>
                  <a:srgbClr val="888888"/>
                </a:solidFill>
              </a:defRPr>
            </a:lvl8pPr>
            <a:lvl9pPr marL="4114800" lvl="8" indent="-228600" algn="l">
              <a:spcBef>
                <a:spcPts val="750"/>
              </a:spcBef>
              <a:spcAft>
                <a:spcPts val="0"/>
              </a:spcAft>
              <a:buSzPts val="840"/>
              <a:buNone/>
              <a:defRPr sz="1050">
                <a:solidFill>
                  <a:srgbClr val="888888"/>
                </a:solidFill>
              </a:defRPr>
            </a:lvl9pPr>
          </a:lstStyle>
          <a:p>
            <a:endParaRPr/>
          </a:p>
        </p:txBody>
      </p:sp>
      <p:sp>
        <p:nvSpPr>
          <p:cNvPr id="124" name="Google Shape;124;p34"/>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34"/>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34"/>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5"/>
          <p:cNvSpPr txBox="1">
            <a:spLocks noGrp="1"/>
          </p:cNvSpPr>
          <p:nvPr>
            <p:ph type="title"/>
          </p:nvPr>
        </p:nvSpPr>
        <p:spPr>
          <a:xfrm>
            <a:off x="508001" y="457200"/>
            <a:ext cx="6447501" cy="9906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35"/>
          <p:cNvSpPr txBox="1">
            <a:spLocks noGrp="1"/>
          </p:cNvSpPr>
          <p:nvPr>
            <p:ph type="body" idx="1"/>
          </p:nvPr>
        </p:nvSpPr>
        <p:spPr>
          <a:xfrm rot="5400000">
            <a:off x="2276462" y="-148019"/>
            <a:ext cx="2910580" cy="6447501"/>
          </a:xfrm>
          <a:prstGeom prst="rect">
            <a:avLst/>
          </a:prstGeom>
          <a:noFill/>
          <a:ln>
            <a:noFill/>
          </a:ln>
        </p:spPr>
        <p:txBody>
          <a:bodyPr spcFirstLastPara="1" wrap="square" lIns="91425" tIns="45700" rIns="91425" bIns="45700" anchor="t" anchorCtr="0">
            <a:normAutofit/>
          </a:bodyPr>
          <a:lstStyle>
            <a:lvl1pPr marL="457200" lvl="0" indent="-320040" algn="l">
              <a:spcBef>
                <a:spcPts val="750"/>
              </a:spcBef>
              <a:spcAft>
                <a:spcPts val="0"/>
              </a:spcAft>
              <a:buSzPts val="1440"/>
              <a:buChar char="►"/>
              <a:defRPr/>
            </a:lvl1pPr>
            <a:lvl2pPr marL="914400" lvl="1" indent="-320040" algn="l">
              <a:spcBef>
                <a:spcPts val="750"/>
              </a:spcBef>
              <a:spcAft>
                <a:spcPts val="0"/>
              </a:spcAft>
              <a:buSzPts val="1440"/>
              <a:buChar char="►"/>
              <a:defRPr/>
            </a:lvl2pPr>
            <a:lvl3pPr marL="1371600" lvl="2" indent="-320039" algn="l">
              <a:spcBef>
                <a:spcPts val="750"/>
              </a:spcBef>
              <a:spcAft>
                <a:spcPts val="0"/>
              </a:spcAft>
              <a:buSzPts val="1440"/>
              <a:buChar char="►"/>
              <a:defRPr/>
            </a:lvl3pPr>
            <a:lvl4pPr marL="1828800" lvl="3" indent="-320039" algn="l">
              <a:spcBef>
                <a:spcPts val="750"/>
              </a:spcBef>
              <a:spcAft>
                <a:spcPts val="0"/>
              </a:spcAft>
              <a:buSzPts val="1440"/>
              <a:buChar char="►"/>
              <a:defRPr/>
            </a:lvl4pPr>
            <a:lvl5pPr marL="2286000" lvl="4" indent="-320039" algn="l">
              <a:spcBef>
                <a:spcPts val="750"/>
              </a:spcBef>
              <a:spcAft>
                <a:spcPts val="0"/>
              </a:spcAft>
              <a:buSzPts val="1440"/>
              <a:buChar char="►"/>
              <a:defRPr/>
            </a:lvl5pPr>
            <a:lvl6pPr marL="2743200" lvl="5" indent="-320039" algn="l">
              <a:spcBef>
                <a:spcPts val="750"/>
              </a:spcBef>
              <a:spcAft>
                <a:spcPts val="0"/>
              </a:spcAft>
              <a:buSzPts val="1440"/>
              <a:buChar char="►"/>
              <a:defRPr/>
            </a:lvl6pPr>
            <a:lvl7pPr marL="3200400" lvl="6" indent="-320039" algn="l">
              <a:spcBef>
                <a:spcPts val="750"/>
              </a:spcBef>
              <a:spcAft>
                <a:spcPts val="0"/>
              </a:spcAft>
              <a:buSzPts val="1440"/>
              <a:buChar char="►"/>
              <a:defRPr/>
            </a:lvl7pPr>
            <a:lvl8pPr marL="3657600" lvl="7" indent="-320040" algn="l">
              <a:spcBef>
                <a:spcPts val="750"/>
              </a:spcBef>
              <a:spcAft>
                <a:spcPts val="0"/>
              </a:spcAft>
              <a:buSzPts val="1440"/>
              <a:buChar char="►"/>
              <a:defRPr/>
            </a:lvl8pPr>
            <a:lvl9pPr marL="4114800" lvl="8" indent="-320040" algn="l">
              <a:spcBef>
                <a:spcPts val="750"/>
              </a:spcBef>
              <a:spcAft>
                <a:spcPts val="0"/>
              </a:spcAft>
              <a:buSzPts val="1440"/>
              <a:buChar char="►"/>
              <a:defRPr/>
            </a:lvl9pPr>
          </a:lstStyle>
          <a:p>
            <a:endParaRPr/>
          </a:p>
        </p:txBody>
      </p:sp>
      <p:sp>
        <p:nvSpPr>
          <p:cNvPr id="130" name="Google Shape;130;p35"/>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35"/>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35"/>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3"/>
        <p:cNvGrpSpPr/>
        <p:nvPr/>
      </p:nvGrpSpPr>
      <p:grpSpPr>
        <a:xfrm>
          <a:off x="0" y="0"/>
          <a:ext cx="0" cy="0"/>
          <a:chOff x="0" y="0"/>
          <a:chExt cx="0" cy="0"/>
        </a:xfrm>
      </p:grpSpPr>
      <p:sp>
        <p:nvSpPr>
          <p:cNvPr id="134" name="Google Shape;134;p36"/>
          <p:cNvSpPr txBox="1">
            <a:spLocks noGrp="1"/>
          </p:cNvSpPr>
          <p:nvPr>
            <p:ph type="title"/>
          </p:nvPr>
        </p:nvSpPr>
        <p:spPr>
          <a:xfrm rot="5400000">
            <a:off x="4495739" y="1937216"/>
            <a:ext cx="3938588" cy="978557"/>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36"/>
          <p:cNvSpPr txBox="1">
            <a:spLocks noGrp="1"/>
          </p:cNvSpPr>
          <p:nvPr>
            <p:ph type="body" idx="1"/>
          </p:nvPr>
        </p:nvSpPr>
        <p:spPr>
          <a:xfrm rot="5400000">
            <a:off x="1186264" y="-221062"/>
            <a:ext cx="3938588" cy="5295113"/>
          </a:xfrm>
          <a:prstGeom prst="rect">
            <a:avLst/>
          </a:prstGeom>
          <a:noFill/>
          <a:ln>
            <a:noFill/>
          </a:ln>
        </p:spPr>
        <p:txBody>
          <a:bodyPr spcFirstLastPara="1" wrap="square" lIns="91425" tIns="45700" rIns="91425" bIns="45700" anchor="t" anchorCtr="0">
            <a:normAutofit/>
          </a:bodyPr>
          <a:lstStyle>
            <a:lvl1pPr marL="457200" lvl="0" indent="-320040" algn="l">
              <a:spcBef>
                <a:spcPts val="750"/>
              </a:spcBef>
              <a:spcAft>
                <a:spcPts val="0"/>
              </a:spcAft>
              <a:buSzPts val="1440"/>
              <a:buChar char="►"/>
              <a:defRPr/>
            </a:lvl1pPr>
            <a:lvl2pPr marL="914400" lvl="1" indent="-320040" algn="l">
              <a:spcBef>
                <a:spcPts val="750"/>
              </a:spcBef>
              <a:spcAft>
                <a:spcPts val="0"/>
              </a:spcAft>
              <a:buSzPts val="1440"/>
              <a:buChar char="►"/>
              <a:defRPr/>
            </a:lvl2pPr>
            <a:lvl3pPr marL="1371600" lvl="2" indent="-320039" algn="l">
              <a:spcBef>
                <a:spcPts val="750"/>
              </a:spcBef>
              <a:spcAft>
                <a:spcPts val="0"/>
              </a:spcAft>
              <a:buSzPts val="1440"/>
              <a:buChar char="►"/>
              <a:defRPr/>
            </a:lvl3pPr>
            <a:lvl4pPr marL="1828800" lvl="3" indent="-320039" algn="l">
              <a:spcBef>
                <a:spcPts val="750"/>
              </a:spcBef>
              <a:spcAft>
                <a:spcPts val="0"/>
              </a:spcAft>
              <a:buSzPts val="1440"/>
              <a:buChar char="►"/>
              <a:defRPr/>
            </a:lvl4pPr>
            <a:lvl5pPr marL="2286000" lvl="4" indent="-320039" algn="l">
              <a:spcBef>
                <a:spcPts val="750"/>
              </a:spcBef>
              <a:spcAft>
                <a:spcPts val="0"/>
              </a:spcAft>
              <a:buSzPts val="1440"/>
              <a:buChar char="►"/>
              <a:defRPr/>
            </a:lvl5pPr>
            <a:lvl6pPr marL="2743200" lvl="5" indent="-320039" algn="l">
              <a:spcBef>
                <a:spcPts val="750"/>
              </a:spcBef>
              <a:spcAft>
                <a:spcPts val="0"/>
              </a:spcAft>
              <a:buSzPts val="1440"/>
              <a:buChar char="►"/>
              <a:defRPr/>
            </a:lvl6pPr>
            <a:lvl7pPr marL="3200400" lvl="6" indent="-320039" algn="l">
              <a:spcBef>
                <a:spcPts val="750"/>
              </a:spcBef>
              <a:spcAft>
                <a:spcPts val="0"/>
              </a:spcAft>
              <a:buSzPts val="1440"/>
              <a:buChar char="►"/>
              <a:defRPr/>
            </a:lvl7pPr>
            <a:lvl8pPr marL="3657600" lvl="7" indent="-320040" algn="l">
              <a:spcBef>
                <a:spcPts val="750"/>
              </a:spcBef>
              <a:spcAft>
                <a:spcPts val="0"/>
              </a:spcAft>
              <a:buSzPts val="1440"/>
              <a:buChar char="►"/>
              <a:defRPr/>
            </a:lvl8pPr>
            <a:lvl9pPr marL="4114800" lvl="8" indent="-320040" algn="l">
              <a:spcBef>
                <a:spcPts val="750"/>
              </a:spcBef>
              <a:spcAft>
                <a:spcPts val="0"/>
              </a:spcAft>
              <a:buSzPts val="1440"/>
              <a:buChar char="►"/>
              <a:defRPr/>
            </a:lvl9pPr>
          </a:lstStyle>
          <a:p>
            <a:endParaRPr/>
          </a:p>
        </p:txBody>
      </p:sp>
      <p:sp>
        <p:nvSpPr>
          <p:cNvPr id="136" name="Google Shape;136;p36"/>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36"/>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36"/>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22"/>
          <p:cNvSpPr txBox="1">
            <a:spLocks noGrp="1"/>
          </p:cNvSpPr>
          <p:nvPr>
            <p:ph type="title"/>
          </p:nvPr>
        </p:nvSpPr>
        <p:spPr>
          <a:xfrm>
            <a:off x="508001" y="457200"/>
            <a:ext cx="6447501" cy="9906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2700"/>
              <a:buFont typeface="Trebuchet MS"/>
              <a:buNone/>
              <a:defRPr sz="27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2"/>
          <p:cNvSpPr txBox="1">
            <a:spLocks noGrp="1"/>
          </p:cNvSpPr>
          <p:nvPr>
            <p:ph type="body" idx="1"/>
          </p:nvPr>
        </p:nvSpPr>
        <p:spPr>
          <a:xfrm>
            <a:off x="508001" y="1620442"/>
            <a:ext cx="6447501" cy="2910580"/>
          </a:xfrm>
          <a:prstGeom prst="rect">
            <a:avLst/>
          </a:prstGeom>
          <a:noFill/>
          <a:ln>
            <a:noFill/>
          </a:ln>
        </p:spPr>
        <p:txBody>
          <a:bodyPr spcFirstLastPara="1" wrap="square" lIns="91425" tIns="45700" rIns="91425" bIns="45700" anchor="t" anchorCtr="0">
            <a:normAutofit/>
          </a:bodyPr>
          <a:lstStyle>
            <a:lvl1pPr marL="457200" lvl="0" indent="-320040" algn="l">
              <a:spcBef>
                <a:spcPts val="750"/>
              </a:spcBef>
              <a:spcAft>
                <a:spcPts val="0"/>
              </a:spcAft>
              <a:buSzPts val="1440"/>
              <a:buChar char="►"/>
              <a:defRPr/>
            </a:lvl1pPr>
            <a:lvl2pPr marL="914400" lvl="1" indent="-320040" algn="l">
              <a:spcBef>
                <a:spcPts val="750"/>
              </a:spcBef>
              <a:spcAft>
                <a:spcPts val="0"/>
              </a:spcAft>
              <a:buSzPts val="1440"/>
              <a:buChar char="►"/>
              <a:defRPr/>
            </a:lvl2pPr>
            <a:lvl3pPr marL="1371600" lvl="2" indent="-320039" algn="l">
              <a:spcBef>
                <a:spcPts val="750"/>
              </a:spcBef>
              <a:spcAft>
                <a:spcPts val="0"/>
              </a:spcAft>
              <a:buSzPts val="1440"/>
              <a:buChar char="►"/>
              <a:defRPr/>
            </a:lvl3pPr>
            <a:lvl4pPr marL="1828800" lvl="3" indent="-320039" algn="l">
              <a:spcBef>
                <a:spcPts val="750"/>
              </a:spcBef>
              <a:spcAft>
                <a:spcPts val="0"/>
              </a:spcAft>
              <a:buSzPts val="1440"/>
              <a:buChar char="►"/>
              <a:defRPr/>
            </a:lvl4pPr>
            <a:lvl5pPr marL="2286000" lvl="4" indent="-320039" algn="l">
              <a:spcBef>
                <a:spcPts val="750"/>
              </a:spcBef>
              <a:spcAft>
                <a:spcPts val="0"/>
              </a:spcAft>
              <a:buSzPts val="1440"/>
              <a:buChar char="►"/>
              <a:defRPr/>
            </a:lvl5pPr>
            <a:lvl6pPr marL="2743200" lvl="5" indent="-320039" algn="l">
              <a:spcBef>
                <a:spcPts val="750"/>
              </a:spcBef>
              <a:spcAft>
                <a:spcPts val="0"/>
              </a:spcAft>
              <a:buSzPts val="1440"/>
              <a:buChar char="►"/>
              <a:defRPr/>
            </a:lvl6pPr>
            <a:lvl7pPr marL="3200400" lvl="6" indent="-320039" algn="l">
              <a:spcBef>
                <a:spcPts val="750"/>
              </a:spcBef>
              <a:spcAft>
                <a:spcPts val="0"/>
              </a:spcAft>
              <a:buSzPts val="1440"/>
              <a:buChar char="►"/>
              <a:defRPr/>
            </a:lvl7pPr>
            <a:lvl8pPr marL="3657600" lvl="7" indent="-320040" algn="l">
              <a:spcBef>
                <a:spcPts val="750"/>
              </a:spcBef>
              <a:spcAft>
                <a:spcPts val="0"/>
              </a:spcAft>
              <a:buSzPts val="1440"/>
              <a:buChar char="►"/>
              <a:defRPr/>
            </a:lvl8pPr>
            <a:lvl9pPr marL="4114800" lvl="8" indent="-320040" algn="l">
              <a:spcBef>
                <a:spcPts val="750"/>
              </a:spcBef>
              <a:spcAft>
                <a:spcPts val="0"/>
              </a:spcAft>
              <a:buSzPts val="1440"/>
              <a:buChar char="►"/>
              <a:defRPr/>
            </a:lvl9pPr>
          </a:lstStyle>
          <a:p>
            <a:endParaRPr/>
          </a:p>
        </p:txBody>
      </p:sp>
      <p:sp>
        <p:nvSpPr>
          <p:cNvPr id="30" name="Google Shape;30;p22"/>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2"/>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2"/>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33"/>
        <p:cNvGrpSpPr/>
        <p:nvPr/>
      </p:nvGrpSpPr>
      <p:grpSpPr>
        <a:xfrm>
          <a:off x="0" y="0"/>
          <a:ext cx="0" cy="0"/>
          <a:chOff x="0" y="0"/>
          <a:chExt cx="0" cy="0"/>
        </a:xfrm>
      </p:grpSpPr>
      <p:grpSp>
        <p:nvGrpSpPr>
          <p:cNvPr id="34" name="Google Shape;34;p23"/>
          <p:cNvGrpSpPr/>
          <p:nvPr/>
        </p:nvGrpSpPr>
        <p:grpSpPr>
          <a:xfrm>
            <a:off x="0" y="-6350"/>
            <a:ext cx="9144000" cy="5149850"/>
            <a:chOff x="0" y="-8467"/>
            <a:chExt cx="12192000" cy="6866467"/>
          </a:xfrm>
        </p:grpSpPr>
        <p:cxnSp>
          <p:nvCxnSpPr>
            <p:cNvPr id="35" name="Google Shape;35;p23"/>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36" name="Google Shape;36;p23"/>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37" name="Google Shape;37;p23"/>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38" name="Google Shape;38;p23"/>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39" name="Google Shape;39;p23"/>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3"/>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41" name="Google Shape;41;p23"/>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42" name="Google Shape;42;p23"/>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43" name="Google Shape;43;p23"/>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3"/>
            <p:cNvSpPr/>
            <p:nvPr/>
          </p:nvSpPr>
          <p:spPr>
            <a:xfrm rot="10800000">
              <a:off x="0" y="0"/>
              <a:ext cx="842596" cy="5666154"/>
            </a:xfrm>
            <a:prstGeom prst="triangle">
              <a:avLst>
                <a:gd name="adj" fmla="val 10000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23"/>
          <p:cNvSpPr txBox="1">
            <a:spLocks noGrp="1"/>
          </p:cNvSpPr>
          <p:nvPr>
            <p:ph type="ctrTitle"/>
          </p:nvPr>
        </p:nvSpPr>
        <p:spPr>
          <a:xfrm>
            <a:off x="1130300" y="1803400"/>
            <a:ext cx="5825202" cy="1234727"/>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Clr>
                <a:schemeClr val="accent1"/>
              </a:buClr>
              <a:buSzPts val="4050"/>
              <a:buFont typeface="Trebuchet MS"/>
              <a:buNone/>
              <a:defRPr sz="405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23"/>
          <p:cNvSpPr txBox="1">
            <a:spLocks noGrp="1"/>
          </p:cNvSpPr>
          <p:nvPr>
            <p:ph type="subTitle" idx="1"/>
          </p:nvPr>
        </p:nvSpPr>
        <p:spPr>
          <a:xfrm>
            <a:off x="1130300" y="3038125"/>
            <a:ext cx="5825202" cy="822674"/>
          </a:xfrm>
          <a:prstGeom prst="rect">
            <a:avLst/>
          </a:prstGeom>
          <a:noFill/>
          <a:ln>
            <a:noFill/>
          </a:ln>
        </p:spPr>
        <p:txBody>
          <a:bodyPr spcFirstLastPara="1" wrap="square" lIns="91425" tIns="45700" rIns="91425" bIns="45700" anchor="t" anchorCtr="0">
            <a:normAutofit/>
          </a:bodyPr>
          <a:lstStyle>
            <a:lvl1pPr lvl="0" algn="r">
              <a:spcBef>
                <a:spcPts val="750"/>
              </a:spcBef>
              <a:spcAft>
                <a:spcPts val="0"/>
              </a:spcAft>
              <a:buSzPts val="1080"/>
              <a:buNone/>
              <a:defRPr>
                <a:solidFill>
                  <a:srgbClr val="7F7F7F"/>
                </a:solidFill>
              </a:defRPr>
            </a:lvl1pPr>
            <a:lvl2pPr lvl="1" algn="ctr">
              <a:spcBef>
                <a:spcPts val="750"/>
              </a:spcBef>
              <a:spcAft>
                <a:spcPts val="0"/>
              </a:spcAft>
              <a:buSzPts val="960"/>
              <a:buNone/>
              <a:defRPr>
                <a:solidFill>
                  <a:srgbClr val="888888"/>
                </a:solidFill>
              </a:defRPr>
            </a:lvl2pPr>
            <a:lvl3pPr lvl="2" algn="ctr">
              <a:spcBef>
                <a:spcPts val="750"/>
              </a:spcBef>
              <a:spcAft>
                <a:spcPts val="0"/>
              </a:spcAft>
              <a:buSzPts val="840"/>
              <a:buNone/>
              <a:defRPr>
                <a:solidFill>
                  <a:srgbClr val="888888"/>
                </a:solidFill>
              </a:defRPr>
            </a:lvl3pPr>
            <a:lvl4pPr lvl="3" algn="ctr">
              <a:spcBef>
                <a:spcPts val="750"/>
              </a:spcBef>
              <a:spcAft>
                <a:spcPts val="0"/>
              </a:spcAft>
              <a:buSzPts val="720"/>
              <a:buNone/>
              <a:defRPr>
                <a:solidFill>
                  <a:srgbClr val="888888"/>
                </a:solidFill>
              </a:defRPr>
            </a:lvl4pPr>
            <a:lvl5pPr lvl="4" algn="ctr">
              <a:spcBef>
                <a:spcPts val="750"/>
              </a:spcBef>
              <a:spcAft>
                <a:spcPts val="0"/>
              </a:spcAft>
              <a:buSzPts val="720"/>
              <a:buNone/>
              <a:defRPr>
                <a:solidFill>
                  <a:srgbClr val="888888"/>
                </a:solidFill>
              </a:defRPr>
            </a:lvl5pPr>
            <a:lvl6pPr lvl="5" algn="ctr">
              <a:spcBef>
                <a:spcPts val="750"/>
              </a:spcBef>
              <a:spcAft>
                <a:spcPts val="0"/>
              </a:spcAft>
              <a:buSzPts val="720"/>
              <a:buNone/>
              <a:defRPr>
                <a:solidFill>
                  <a:srgbClr val="888888"/>
                </a:solidFill>
              </a:defRPr>
            </a:lvl6pPr>
            <a:lvl7pPr lvl="6" algn="ctr">
              <a:spcBef>
                <a:spcPts val="750"/>
              </a:spcBef>
              <a:spcAft>
                <a:spcPts val="0"/>
              </a:spcAft>
              <a:buSzPts val="720"/>
              <a:buNone/>
              <a:defRPr>
                <a:solidFill>
                  <a:srgbClr val="888888"/>
                </a:solidFill>
              </a:defRPr>
            </a:lvl7pPr>
            <a:lvl8pPr lvl="7" algn="ctr">
              <a:spcBef>
                <a:spcPts val="750"/>
              </a:spcBef>
              <a:spcAft>
                <a:spcPts val="0"/>
              </a:spcAft>
              <a:buSzPts val="720"/>
              <a:buNone/>
              <a:defRPr>
                <a:solidFill>
                  <a:srgbClr val="888888"/>
                </a:solidFill>
              </a:defRPr>
            </a:lvl8pPr>
            <a:lvl9pPr lvl="8" algn="ctr">
              <a:spcBef>
                <a:spcPts val="750"/>
              </a:spcBef>
              <a:spcAft>
                <a:spcPts val="0"/>
              </a:spcAft>
              <a:buSzPts val="720"/>
              <a:buNone/>
              <a:defRPr>
                <a:solidFill>
                  <a:srgbClr val="888888"/>
                </a:solidFill>
              </a:defRPr>
            </a:lvl9pPr>
          </a:lstStyle>
          <a:p>
            <a:endParaRPr/>
          </a:p>
        </p:txBody>
      </p:sp>
      <p:sp>
        <p:nvSpPr>
          <p:cNvPr id="47" name="Google Shape;47;p23"/>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3"/>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3"/>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0"/>
        <p:cNvGrpSpPr/>
        <p:nvPr/>
      </p:nvGrpSpPr>
      <p:grpSpPr>
        <a:xfrm>
          <a:off x="0" y="0"/>
          <a:ext cx="0" cy="0"/>
          <a:chOff x="0" y="0"/>
          <a:chExt cx="0" cy="0"/>
        </a:xfrm>
      </p:grpSpPr>
      <p:sp>
        <p:nvSpPr>
          <p:cNvPr id="51" name="Google Shape;51;p24"/>
          <p:cNvSpPr txBox="1">
            <a:spLocks noGrp="1"/>
          </p:cNvSpPr>
          <p:nvPr>
            <p:ph type="title"/>
          </p:nvPr>
        </p:nvSpPr>
        <p:spPr>
          <a:xfrm>
            <a:off x="508001" y="2025651"/>
            <a:ext cx="6447501" cy="1369936"/>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3000"/>
              <a:buFont typeface="Trebuchet MS"/>
              <a:buNone/>
              <a:defRPr sz="3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4"/>
          <p:cNvSpPr txBox="1">
            <a:spLocks noGrp="1"/>
          </p:cNvSpPr>
          <p:nvPr>
            <p:ph type="body" idx="1"/>
          </p:nvPr>
        </p:nvSpPr>
        <p:spPr>
          <a:xfrm>
            <a:off x="508001" y="3395586"/>
            <a:ext cx="6447501" cy="645300"/>
          </a:xfrm>
          <a:prstGeom prst="rect">
            <a:avLst/>
          </a:prstGeom>
          <a:noFill/>
          <a:ln>
            <a:noFill/>
          </a:ln>
        </p:spPr>
        <p:txBody>
          <a:bodyPr spcFirstLastPara="1" wrap="square" lIns="91425" tIns="45700" rIns="91425" bIns="45700" anchor="t" anchorCtr="0">
            <a:normAutofit/>
          </a:bodyPr>
          <a:lstStyle>
            <a:lvl1pPr marL="457200" lvl="0" indent="-228600" algn="l">
              <a:spcBef>
                <a:spcPts val="750"/>
              </a:spcBef>
              <a:spcAft>
                <a:spcPts val="0"/>
              </a:spcAft>
              <a:buSzPts val="1200"/>
              <a:buNone/>
              <a:defRPr sz="1500">
                <a:solidFill>
                  <a:srgbClr val="7F7F7F"/>
                </a:solidFill>
              </a:defRPr>
            </a:lvl1pPr>
            <a:lvl2pPr marL="914400" lvl="1" indent="-228600" algn="l">
              <a:spcBef>
                <a:spcPts val="750"/>
              </a:spcBef>
              <a:spcAft>
                <a:spcPts val="0"/>
              </a:spcAft>
              <a:buSzPts val="1080"/>
              <a:buNone/>
              <a:defRPr sz="1350">
                <a:solidFill>
                  <a:srgbClr val="888888"/>
                </a:solidFill>
              </a:defRPr>
            </a:lvl2pPr>
            <a:lvl3pPr marL="1371600" lvl="2" indent="-228600" algn="l">
              <a:spcBef>
                <a:spcPts val="750"/>
              </a:spcBef>
              <a:spcAft>
                <a:spcPts val="0"/>
              </a:spcAft>
              <a:buSzPts val="960"/>
              <a:buNone/>
              <a:defRPr sz="1200">
                <a:solidFill>
                  <a:srgbClr val="888888"/>
                </a:solidFill>
              </a:defRPr>
            </a:lvl3pPr>
            <a:lvl4pPr marL="1828800" lvl="3" indent="-228600" algn="l">
              <a:spcBef>
                <a:spcPts val="750"/>
              </a:spcBef>
              <a:spcAft>
                <a:spcPts val="0"/>
              </a:spcAft>
              <a:buSzPts val="840"/>
              <a:buNone/>
              <a:defRPr sz="1050">
                <a:solidFill>
                  <a:srgbClr val="888888"/>
                </a:solidFill>
              </a:defRPr>
            </a:lvl4pPr>
            <a:lvl5pPr marL="2286000" lvl="4" indent="-228600" algn="l">
              <a:spcBef>
                <a:spcPts val="750"/>
              </a:spcBef>
              <a:spcAft>
                <a:spcPts val="0"/>
              </a:spcAft>
              <a:buSzPts val="840"/>
              <a:buNone/>
              <a:defRPr sz="1050">
                <a:solidFill>
                  <a:srgbClr val="888888"/>
                </a:solidFill>
              </a:defRPr>
            </a:lvl5pPr>
            <a:lvl6pPr marL="2743200" lvl="5" indent="-228600" algn="l">
              <a:spcBef>
                <a:spcPts val="750"/>
              </a:spcBef>
              <a:spcAft>
                <a:spcPts val="0"/>
              </a:spcAft>
              <a:buSzPts val="840"/>
              <a:buNone/>
              <a:defRPr sz="1050">
                <a:solidFill>
                  <a:srgbClr val="888888"/>
                </a:solidFill>
              </a:defRPr>
            </a:lvl6pPr>
            <a:lvl7pPr marL="3200400" lvl="6" indent="-228600" algn="l">
              <a:spcBef>
                <a:spcPts val="750"/>
              </a:spcBef>
              <a:spcAft>
                <a:spcPts val="0"/>
              </a:spcAft>
              <a:buSzPts val="840"/>
              <a:buNone/>
              <a:defRPr sz="1050">
                <a:solidFill>
                  <a:srgbClr val="888888"/>
                </a:solidFill>
              </a:defRPr>
            </a:lvl7pPr>
            <a:lvl8pPr marL="3657600" lvl="7" indent="-228600" algn="l">
              <a:spcBef>
                <a:spcPts val="750"/>
              </a:spcBef>
              <a:spcAft>
                <a:spcPts val="0"/>
              </a:spcAft>
              <a:buSzPts val="840"/>
              <a:buNone/>
              <a:defRPr sz="1050">
                <a:solidFill>
                  <a:srgbClr val="888888"/>
                </a:solidFill>
              </a:defRPr>
            </a:lvl8pPr>
            <a:lvl9pPr marL="4114800" lvl="8" indent="-228600" algn="l">
              <a:spcBef>
                <a:spcPts val="750"/>
              </a:spcBef>
              <a:spcAft>
                <a:spcPts val="0"/>
              </a:spcAft>
              <a:buSzPts val="840"/>
              <a:buNone/>
              <a:defRPr sz="1050">
                <a:solidFill>
                  <a:srgbClr val="888888"/>
                </a:solidFill>
              </a:defRPr>
            </a:lvl9pPr>
          </a:lstStyle>
          <a:p>
            <a:endParaRPr/>
          </a:p>
        </p:txBody>
      </p:sp>
      <p:sp>
        <p:nvSpPr>
          <p:cNvPr id="53" name="Google Shape;53;p24"/>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4"/>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4"/>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6"/>
        <p:cNvGrpSpPr/>
        <p:nvPr/>
      </p:nvGrpSpPr>
      <p:grpSpPr>
        <a:xfrm>
          <a:off x="0" y="0"/>
          <a:ext cx="0" cy="0"/>
          <a:chOff x="0" y="0"/>
          <a:chExt cx="0" cy="0"/>
        </a:xfrm>
      </p:grpSpPr>
      <p:sp>
        <p:nvSpPr>
          <p:cNvPr id="57" name="Google Shape;57;p25"/>
          <p:cNvSpPr txBox="1">
            <a:spLocks noGrp="1"/>
          </p:cNvSpPr>
          <p:nvPr>
            <p:ph type="title"/>
          </p:nvPr>
        </p:nvSpPr>
        <p:spPr>
          <a:xfrm>
            <a:off x="508001" y="457200"/>
            <a:ext cx="6447501" cy="9906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5"/>
          <p:cNvSpPr txBox="1">
            <a:spLocks noGrp="1"/>
          </p:cNvSpPr>
          <p:nvPr>
            <p:ph type="body" idx="1"/>
          </p:nvPr>
        </p:nvSpPr>
        <p:spPr>
          <a:xfrm>
            <a:off x="508001" y="1620442"/>
            <a:ext cx="3138026" cy="2910579"/>
          </a:xfrm>
          <a:prstGeom prst="rect">
            <a:avLst/>
          </a:prstGeom>
          <a:noFill/>
          <a:ln>
            <a:noFill/>
          </a:ln>
        </p:spPr>
        <p:txBody>
          <a:bodyPr spcFirstLastPara="1" wrap="square" lIns="91425" tIns="45700" rIns="91425" bIns="45700" anchor="t" anchorCtr="0">
            <a:normAutofit/>
          </a:bodyPr>
          <a:lstStyle>
            <a:lvl1pPr marL="457200" lvl="0" indent="-320040" algn="l">
              <a:spcBef>
                <a:spcPts val="750"/>
              </a:spcBef>
              <a:spcAft>
                <a:spcPts val="0"/>
              </a:spcAft>
              <a:buSzPts val="1440"/>
              <a:buChar char="►"/>
              <a:defRPr/>
            </a:lvl1pPr>
            <a:lvl2pPr marL="914400" lvl="1" indent="-320040" algn="l">
              <a:spcBef>
                <a:spcPts val="750"/>
              </a:spcBef>
              <a:spcAft>
                <a:spcPts val="0"/>
              </a:spcAft>
              <a:buSzPts val="1440"/>
              <a:buChar char="►"/>
              <a:defRPr/>
            </a:lvl2pPr>
            <a:lvl3pPr marL="1371600" lvl="2" indent="-320039" algn="l">
              <a:spcBef>
                <a:spcPts val="750"/>
              </a:spcBef>
              <a:spcAft>
                <a:spcPts val="0"/>
              </a:spcAft>
              <a:buSzPts val="1440"/>
              <a:buChar char="►"/>
              <a:defRPr/>
            </a:lvl3pPr>
            <a:lvl4pPr marL="1828800" lvl="3" indent="-320039" algn="l">
              <a:spcBef>
                <a:spcPts val="750"/>
              </a:spcBef>
              <a:spcAft>
                <a:spcPts val="0"/>
              </a:spcAft>
              <a:buSzPts val="1440"/>
              <a:buChar char="►"/>
              <a:defRPr/>
            </a:lvl4pPr>
            <a:lvl5pPr marL="2286000" lvl="4" indent="-320039" algn="l">
              <a:spcBef>
                <a:spcPts val="750"/>
              </a:spcBef>
              <a:spcAft>
                <a:spcPts val="0"/>
              </a:spcAft>
              <a:buSzPts val="1440"/>
              <a:buChar char="►"/>
              <a:defRPr/>
            </a:lvl5pPr>
            <a:lvl6pPr marL="2743200" lvl="5" indent="-320039" algn="l">
              <a:spcBef>
                <a:spcPts val="750"/>
              </a:spcBef>
              <a:spcAft>
                <a:spcPts val="0"/>
              </a:spcAft>
              <a:buSzPts val="1440"/>
              <a:buChar char="►"/>
              <a:defRPr/>
            </a:lvl6pPr>
            <a:lvl7pPr marL="3200400" lvl="6" indent="-320039" algn="l">
              <a:spcBef>
                <a:spcPts val="750"/>
              </a:spcBef>
              <a:spcAft>
                <a:spcPts val="0"/>
              </a:spcAft>
              <a:buSzPts val="1440"/>
              <a:buChar char="►"/>
              <a:defRPr/>
            </a:lvl7pPr>
            <a:lvl8pPr marL="3657600" lvl="7" indent="-320040" algn="l">
              <a:spcBef>
                <a:spcPts val="750"/>
              </a:spcBef>
              <a:spcAft>
                <a:spcPts val="0"/>
              </a:spcAft>
              <a:buSzPts val="1440"/>
              <a:buChar char="►"/>
              <a:defRPr/>
            </a:lvl8pPr>
            <a:lvl9pPr marL="4114800" lvl="8" indent="-320040" algn="l">
              <a:spcBef>
                <a:spcPts val="750"/>
              </a:spcBef>
              <a:spcAft>
                <a:spcPts val="0"/>
              </a:spcAft>
              <a:buSzPts val="1440"/>
              <a:buChar char="►"/>
              <a:defRPr/>
            </a:lvl9pPr>
          </a:lstStyle>
          <a:p>
            <a:endParaRPr/>
          </a:p>
        </p:txBody>
      </p:sp>
      <p:sp>
        <p:nvSpPr>
          <p:cNvPr id="59" name="Google Shape;59;p25"/>
          <p:cNvSpPr txBox="1">
            <a:spLocks noGrp="1"/>
          </p:cNvSpPr>
          <p:nvPr>
            <p:ph type="body" idx="2"/>
          </p:nvPr>
        </p:nvSpPr>
        <p:spPr>
          <a:xfrm>
            <a:off x="3817477" y="1620442"/>
            <a:ext cx="3138026" cy="2910580"/>
          </a:xfrm>
          <a:prstGeom prst="rect">
            <a:avLst/>
          </a:prstGeom>
          <a:noFill/>
          <a:ln>
            <a:noFill/>
          </a:ln>
        </p:spPr>
        <p:txBody>
          <a:bodyPr spcFirstLastPara="1" wrap="square" lIns="91425" tIns="45700" rIns="91425" bIns="45700" anchor="t" anchorCtr="0">
            <a:normAutofit/>
          </a:bodyPr>
          <a:lstStyle>
            <a:lvl1pPr marL="457200" lvl="0" indent="-320040" algn="l">
              <a:spcBef>
                <a:spcPts val="750"/>
              </a:spcBef>
              <a:spcAft>
                <a:spcPts val="0"/>
              </a:spcAft>
              <a:buSzPts val="1440"/>
              <a:buChar char="►"/>
              <a:defRPr/>
            </a:lvl1pPr>
            <a:lvl2pPr marL="914400" lvl="1" indent="-320040" algn="l">
              <a:spcBef>
                <a:spcPts val="750"/>
              </a:spcBef>
              <a:spcAft>
                <a:spcPts val="0"/>
              </a:spcAft>
              <a:buSzPts val="1440"/>
              <a:buChar char="►"/>
              <a:defRPr/>
            </a:lvl2pPr>
            <a:lvl3pPr marL="1371600" lvl="2" indent="-320039" algn="l">
              <a:spcBef>
                <a:spcPts val="750"/>
              </a:spcBef>
              <a:spcAft>
                <a:spcPts val="0"/>
              </a:spcAft>
              <a:buSzPts val="1440"/>
              <a:buChar char="►"/>
              <a:defRPr/>
            </a:lvl3pPr>
            <a:lvl4pPr marL="1828800" lvl="3" indent="-320039" algn="l">
              <a:spcBef>
                <a:spcPts val="750"/>
              </a:spcBef>
              <a:spcAft>
                <a:spcPts val="0"/>
              </a:spcAft>
              <a:buSzPts val="1440"/>
              <a:buChar char="►"/>
              <a:defRPr/>
            </a:lvl4pPr>
            <a:lvl5pPr marL="2286000" lvl="4" indent="-320039" algn="l">
              <a:spcBef>
                <a:spcPts val="750"/>
              </a:spcBef>
              <a:spcAft>
                <a:spcPts val="0"/>
              </a:spcAft>
              <a:buSzPts val="1440"/>
              <a:buChar char="►"/>
              <a:defRPr/>
            </a:lvl5pPr>
            <a:lvl6pPr marL="2743200" lvl="5" indent="-320039" algn="l">
              <a:spcBef>
                <a:spcPts val="750"/>
              </a:spcBef>
              <a:spcAft>
                <a:spcPts val="0"/>
              </a:spcAft>
              <a:buSzPts val="1440"/>
              <a:buChar char="►"/>
              <a:defRPr/>
            </a:lvl6pPr>
            <a:lvl7pPr marL="3200400" lvl="6" indent="-320039" algn="l">
              <a:spcBef>
                <a:spcPts val="750"/>
              </a:spcBef>
              <a:spcAft>
                <a:spcPts val="0"/>
              </a:spcAft>
              <a:buSzPts val="1440"/>
              <a:buChar char="►"/>
              <a:defRPr/>
            </a:lvl7pPr>
            <a:lvl8pPr marL="3657600" lvl="7" indent="-320040" algn="l">
              <a:spcBef>
                <a:spcPts val="750"/>
              </a:spcBef>
              <a:spcAft>
                <a:spcPts val="0"/>
              </a:spcAft>
              <a:buSzPts val="1440"/>
              <a:buChar char="►"/>
              <a:defRPr/>
            </a:lvl8pPr>
            <a:lvl9pPr marL="4114800" lvl="8" indent="-320040" algn="l">
              <a:spcBef>
                <a:spcPts val="750"/>
              </a:spcBef>
              <a:spcAft>
                <a:spcPts val="0"/>
              </a:spcAft>
              <a:buSzPts val="1440"/>
              <a:buChar char="►"/>
              <a:defRPr/>
            </a:lvl9pPr>
          </a:lstStyle>
          <a:p>
            <a:endParaRPr/>
          </a:p>
        </p:txBody>
      </p:sp>
      <p:sp>
        <p:nvSpPr>
          <p:cNvPr id="60" name="Google Shape;60;p25"/>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5"/>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5"/>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3"/>
        <p:cNvGrpSpPr/>
        <p:nvPr/>
      </p:nvGrpSpPr>
      <p:grpSpPr>
        <a:xfrm>
          <a:off x="0" y="0"/>
          <a:ext cx="0" cy="0"/>
          <a:chOff x="0" y="0"/>
          <a:chExt cx="0" cy="0"/>
        </a:xfrm>
      </p:grpSpPr>
      <p:sp>
        <p:nvSpPr>
          <p:cNvPr id="64" name="Google Shape;64;p26"/>
          <p:cNvSpPr txBox="1">
            <a:spLocks noGrp="1"/>
          </p:cNvSpPr>
          <p:nvPr>
            <p:ph type="title"/>
          </p:nvPr>
        </p:nvSpPr>
        <p:spPr>
          <a:xfrm>
            <a:off x="508001" y="457200"/>
            <a:ext cx="6447501" cy="9906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2700"/>
              <a:buFont typeface="Trebuchet M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6"/>
          <p:cNvSpPr txBox="1">
            <a:spLocks noGrp="1"/>
          </p:cNvSpPr>
          <p:nvPr>
            <p:ph type="body" idx="1"/>
          </p:nvPr>
        </p:nvSpPr>
        <p:spPr>
          <a:xfrm>
            <a:off x="506809" y="1620737"/>
            <a:ext cx="3139217" cy="432197"/>
          </a:xfrm>
          <a:prstGeom prst="rect">
            <a:avLst/>
          </a:prstGeom>
          <a:noFill/>
          <a:ln>
            <a:noFill/>
          </a:ln>
        </p:spPr>
        <p:txBody>
          <a:bodyPr spcFirstLastPara="1" wrap="square" lIns="91425" tIns="45700" rIns="91425" bIns="45700" anchor="b" anchorCtr="0">
            <a:noAutofit/>
          </a:bodyPr>
          <a:lstStyle>
            <a:lvl1pPr marL="457200" lvl="0" indent="-228600" algn="l">
              <a:spcBef>
                <a:spcPts val="750"/>
              </a:spcBef>
              <a:spcAft>
                <a:spcPts val="0"/>
              </a:spcAft>
              <a:buSzPts val="1440"/>
              <a:buNone/>
              <a:defRPr sz="1800" b="0"/>
            </a:lvl1pPr>
            <a:lvl2pPr marL="914400" lvl="1" indent="-228600" algn="l">
              <a:spcBef>
                <a:spcPts val="750"/>
              </a:spcBef>
              <a:spcAft>
                <a:spcPts val="0"/>
              </a:spcAft>
              <a:buSzPts val="1200"/>
              <a:buNone/>
              <a:defRPr sz="1500" b="1"/>
            </a:lvl2pPr>
            <a:lvl3pPr marL="1371600" lvl="2" indent="-228600" algn="l">
              <a:spcBef>
                <a:spcPts val="750"/>
              </a:spcBef>
              <a:spcAft>
                <a:spcPts val="0"/>
              </a:spcAft>
              <a:buSzPts val="1080"/>
              <a:buNone/>
              <a:defRPr sz="1350" b="1"/>
            </a:lvl3pPr>
            <a:lvl4pPr marL="1828800" lvl="3" indent="-228600" algn="l">
              <a:spcBef>
                <a:spcPts val="750"/>
              </a:spcBef>
              <a:spcAft>
                <a:spcPts val="0"/>
              </a:spcAft>
              <a:buSzPts val="960"/>
              <a:buNone/>
              <a:defRPr sz="1200" b="1"/>
            </a:lvl4pPr>
            <a:lvl5pPr marL="2286000" lvl="4" indent="-228600" algn="l">
              <a:spcBef>
                <a:spcPts val="750"/>
              </a:spcBef>
              <a:spcAft>
                <a:spcPts val="0"/>
              </a:spcAft>
              <a:buSzPts val="960"/>
              <a:buNone/>
              <a:defRPr sz="1200" b="1"/>
            </a:lvl5pPr>
            <a:lvl6pPr marL="2743200" lvl="5" indent="-228600" algn="l">
              <a:spcBef>
                <a:spcPts val="750"/>
              </a:spcBef>
              <a:spcAft>
                <a:spcPts val="0"/>
              </a:spcAft>
              <a:buSzPts val="960"/>
              <a:buNone/>
              <a:defRPr sz="1200" b="1"/>
            </a:lvl6pPr>
            <a:lvl7pPr marL="3200400" lvl="6" indent="-228600" algn="l">
              <a:spcBef>
                <a:spcPts val="750"/>
              </a:spcBef>
              <a:spcAft>
                <a:spcPts val="0"/>
              </a:spcAft>
              <a:buSzPts val="960"/>
              <a:buNone/>
              <a:defRPr sz="1200" b="1"/>
            </a:lvl7pPr>
            <a:lvl8pPr marL="3657600" lvl="7" indent="-228600" algn="l">
              <a:spcBef>
                <a:spcPts val="750"/>
              </a:spcBef>
              <a:spcAft>
                <a:spcPts val="0"/>
              </a:spcAft>
              <a:buSzPts val="960"/>
              <a:buNone/>
              <a:defRPr sz="1200" b="1"/>
            </a:lvl8pPr>
            <a:lvl9pPr marL="4114800" lvl="8" indent="-228600" algn="l">
              <a:spcBef>
                <a:spcPts val="750"/>
              </a:spcBef>
              <a:spcAft>
                <a:spcPts val="0"/>
              </a:spcAft>
              <a:buSzPts val="960"/>
              <a:buNone/>
              <a:defRPr sz="1200" b="1"/>
            </a:lvl9pPr>
          </a:lstStyle>
          <a:p>
            <a:endParaRPr/>
          </a:p>
        </p:txBody>
      </p:sp>
      <p:sp>
        <p:nvSpPr>
          <p:cNvPr id="66" name="Google Shape;66;p26"/>
          <p:cNvSpPr txBox="1">
            <a:spLocks noGrp="1"/>
          </p:cNvSpPr>
          <p:nvPr>
            <p:ph type="body" idx="2"/>
          </p:nvPr>
        </p:nvSpPr>
        <p:spPr>
          <a:xfrm>
            <a:off x="506809" y="2052934"/>
            <a:ext cx="3139217" cy="2478088"/>
          </a:xfrm>
          <a:prstGeom prst="rect">
            <a:avLst/>
          </a:prstGeom>
          <a:noFill/>
          <a:ln>
            <a:noFill/>
          </a:ln>
        </p:spPr>
        <p:txBody>
          <a:bodyPr spcFirstLastPara="1" wrap="square" lIns="91425" tIns="45700" rIns="91425" bIns="45700" anchor="t" anchorCtr="0">
            <a:normAutofit/>
          </a:bodyPr>
          <a:lstStyle>
            <a:lvl1pPr marL="457200" lvl="0" indent="-320040" algn="l">
              <a:spcBef>
                <a:spcPts val="750"/>
              </a:spcBef>
              <a:spcAft>
                <a:spcPts val="0"/>
              </a:spcAft>
              <a:buSzPts val="1440"/>
              <a:buChar char="►"/>
              <a:defRPr/>
            </a:lvl1pPr>
            <a:lvl2pPr marL="914400" lvl="1" indent="-320040" algn="l">
              <a:spcBef>
                <a:spcPts val="750"/>
              </a:spcBef>
              <a:spcAft>
                <a:spcPts val="0"/>
              </a:spcAft>
              <a:buSzPts val="1440"/>
              <a:buChar char="►"/>
              <a:defRPr/>
            </a:lvl2pPr>
            <a:lvl3pPr marL="1371600" lvl="2" indent="-320039" algn="l">
              <a:spcBef>
                <a:spcPts val="750"/>
              </a:spcBef>
              <a:spcAft>
                <a:spcPts val="0"/>
              </a:spcAft>
              <a:buSzPts val="1440"/>
              <a:buChar char="►"/>
              <a:defRPr/>
            </a:lvl3pPr>
            <a:lvl4pPr marL="1828800" lvl="3" indent="-320039" algn="l">
              <a:spcBef>
                <a:spcPts val="750"/>
              </a:spcBef>
              <a:spcAft>
                <a:spcPts val="0"/>
              </a:spcAft>
              <a:buSzPts val="1440"/>
              <a:buChar char="►"/>
              <a:defRPr/>
            </a:lvl4pPr>
            <a:lvl5pPr marL="2286000" lvl="4" indent="-320039" algn="l">
              <a:spcBef>
                <a:spcPts val="750"/>
              </a:spcBef>
              <a:spcAft>
                <a:spcPts val="0"/>
              </a:spcAft>
              <a:buSzPts val="1440"/>
              <a:buChar char="►"/>
              <a:defRPr/>
            </a:lvl5pPr>
            <a:lvl6pPr marL="2743200" lvl="5" indent="-320039" algn="l">
              <a:spcBef>
                <a:spcPts val="750"/>
              </a:spcBef>
              <a:spcAft>
                <a:spcPts val="0"/>
              </a:spcAft>
              <a:buSzPts val="1440"/>
              <a:buChar char="►"/>
              <a:defRPr/>
            </a:lvl6pPr>
            <a:lvl7pPr marL="3200400" lvl="6" indent="-320039" algn="l">
              <a:spcBef>
                <a:spcPts val="750"/>
              </a:spcBef>
              <a:spcAft>
                <a:spcPts val="0"/>
              </a:spcAft>
              <a:buSzPts val="1440"/>
              <a:buChar char="►"/>
              <a:defRPr/>
            </a:lvl7pPr>
            <a:lvl8pPr marL="3657600" lvl="7" indent="-320040" algn="l">
              <a:spcBef>
                <a:spcPts val="750"/>
              </a:spcBef>
              <a:spcAft>
                <a:spcPts val="0"/>
              </a:spcAft>
              <a:buSzPts val="1440"/>
              <a:buChar char="►"/>
              <a:defRPr/>
            </a:lvl8pPr>
            <a:lvl9pPr marL="4114800" lvl="8" indent="-320040" algn="l">
              <a:spcBef>
                <a:spcPts val="750"/>
              </a:spcBef>
              <a:spcAft>
                <a:spcPts val="0"/>
              </a:spcAft>
              <a:buSzPts val="1440"/>
              <a:buChar char="►"/>
              <a:defRPr/>
            </a:lvl9pPr>
          </a:lstStyle>
          <a:p>
            <a:endParaRPr/>
          </a:p>
        </p:txBody>
      </p:sp>
      <p:sp>
        <p:nvSpPr>
          <p:cNvPr id="67" name="Google Shape;67;p26"/>
          <p:cNvSpPr txBox="1">
            <a:spLocks noGrp="1"/>
          </p:cNvSpPr>
          <p:nvPr>
            <p:ph type="body" idx="3"/>
          </p:nvPr>
        </p:nvSpPr>
        <p:spPr>
          <a:xfrm>
            <a:off x="3816287" y="1620737"/>
            <a:ext cx="3139214" cy="432197"/>
          </a:xfrm>
          <a:prstGeom prst="rect">
            <a:avLst/>
          </a:prstGeom>
          <a:noFill/>
          <a:ln>
            <a:noFill/>
          </a:ln>
        </p:spPr>
        <p:txBody>
          <a:bodyPr spcFirstLastPara="1" wrap="square" lIns="91425" tIns="45700" rIns="91425" bIns="45700" anchor="b" anchorCtr="0">
            <a:noAutofit/>
          </a:bodyPr>
          <a:lstStyle>
            <a:lvl1pPr marL="457200" lvl="0" indent="-228600" algn="l">
              <a:spcBef>
                <a:spcPts val="750"/>
              </a:spcBef>
              <a:spcAft>
                <a:spcPts val="0"/>
              </a:spcAft>
              <a:buSzPts val="1440"/>
              <a:buNone/>
              <a:defRPr sz="1800" b="0"/>
            </a:lvl1pPr>
            <a:lvl2pPr marL="914400" lvl="1" indent="-228600" algn="l">
              <a:spcBef>
                <a:spcPts val="750"/>
              </a:spcBef>
              <a:spcAft>
                <a:spcPts val="0"/>
              </a:spcAft>
              <a:buSzPts val="1200"/>
              <a:buNone/>
              <a:defRPr sz="1500" b="1"/>
            </a:lvl2pPr>
            <a:lvl3pPr marL="1371600" lvl="2" indent="-228600" algn="l">
              <a:spcBef>
                <a:spcPts val="750"/>
              </a:spcBef>
              <a:spcAft>
                <a:spcPts val="0"/>
              </a:spcAft>
              <a:buSzPts val="1080"/>
              <a:buNone/>
              <a:defRPr sz="1350" b="1"/>
            </a:lvl3pPr>
            <a:lvl4pPr marL="1828800" lvl="3" indent="-228600" algn="l">
              <a:spcBef>
                <a:spcPts val="750"/>
              </a:spcBef>
              <a:spcAft>
                <a:spcPts val="0"/>
              </a:spcAft>
              <a:buSzPts val="960"/>
              <a:buNone/>
              <a:defRPr sz="1200" b="1"/>
            </a:lvl4pPr>
            <a:lvl5pPr marL="2286000" lvl="4" indent="-228600" algn="l">
              <a:spcBef>
                <a:spcPts val="750"/>
              </a:spcBef>
              <a:spcAft>
                <a:spcPts val="0"/>
              </a:spcAft>
              <a:buSzPts val="960"/>
              <a:buNone/>
              <a:defRPr sz="1200" b="1"/>
            </a:lvl5pPr>
            <a:lvl6pPr marL="2743200" lvl="5" indent="-228600" algn="l">
              <a:spcBef>
                <a:spcPts val="750"/>
              </a:spcBef>
              <a:spcAft>
                <a:spcPts val="0"/>
              </a:spcAft>
              <a:buSzPts val="960"/>
              <a:buNone/>
              <a:defRPr sz="1200" b="1"/>
            </a:lvl6pPr>
            <a:lvl7pPr marL="3200400" lvl="6" indent="-228600" algn="l">
              <a:spcBef>
                <a:spcPts val="750"/>
              </a:spcBef>
              <a:spcAft>
                <a:spcPts val="0"/>
              </a:spcAft>
              <a:buSzPts val="960"/>
              <a:buNone/>
              <a:defRPr sz="1200" b="1"/>
            </a:lvl7pPr>
            <a:lvl8pPr marL="3657600" lvl="7" indent="-228600" algn="l">
              <a:spcBef>
                <a:spcPts val="750"/>
              </a:spcBef>
              <a:spcAft>
                <a:spcPts val="0"/>
              </a:spcAft>
              <a:buSzPts val="960"/>
              <a:buNone/>
              <a:defRPr sz="1200" b="1"/>
            </a:lvl8pPr>
            <a:lvl9pPr marL="4114800" lvl="8" indent="-228600" algn="l">
              <a:spcBef>
                <a:spcPts val="750"/>
              </a:spcBef>
              <a:spcAft>
                <a:spcPts val="0"/>
              </a:spcAft>
              <a:buSzPts val="960"/>
              <a:buNone/>
              <a:defRPr sz="1200" b="1"/>
            </a:lvl9pPr>
          </a:lstStyle>
          <a:p>
            <a:endParaRPr/>
          </a:p>
        </p:txBody>
      </p:sp>
      <p:sp>
        <p:nvSpPr>
          <p:cNvPr id="68" name="Google Shape;68;p26"/>
          <p:cNvSpPr txBox="1">
            <a:spLocks noGrp="1"/>
          </p:cNvSpPr>
          <p:nvPr>
            <p:ph type="body" idx="4"/>
          </p:nvPr>
        </p:nvSpPr>
        <p:spPr>
          <a:xfrm>
            <a:off x="3816288" y="2052934"/>
            <a:ext cx="3139213" cy="2478088"/>
          </a:xfrm>
          <a:prstGeom prst="rect">
            <a:avLst/>
          </a:prstGeom>
          <a:noFill/>
          <a:ln>
            <a:noFill/>
          </a:ln>
        </p:spPr>
        <p:txBody>
          <a:bodyPr spcFirstLastPara="1" wrap="square" lIns="91425" tIns="45700" rIns="91425" bIns="45700" anchor="t" anchorCtr="0">
            <a:normAutofit/>
          </a:bodyPr>
          <a:lstStyle>
            <a:lvl1pPr marL="457200" lvl="0" indent="-320040" algn="l">
              <a:spcBef>
                <a:spcPts val="750"/>
              </a:spcBef>
              <a:spcAft>
                <a:spcPts val="0"/>
              </a:spcAft>
              <a:buSzPts val="1440"/>
              <a:buChar char="►"/>
              <a:defRPr/>
            </a:lvl1pPr>
            <a:lvl2pPr marL="914400" lvl="1" indent="-320040" algn="l">
              <a:spcBef>
                <a:spcPts val="750"/>
              </a:spcBef>
              <a:spcAft>
                <a:spcPts val="0"/>
              </a:spcAft>
              <a:buSzPts val="1440"/>
              <a:buChar char="►"/>
              <a:defRPr/>
            </a:lvl2pPr>
            <a:lvl3pPr marL="1371600" lvl="2" indent="-320039" algn="l">
              <a:spcBef>
                <a:spcPts val="750"/>
              </a:spcBef>
              <a:spcAft>
                <a:spcPts val="0"/>
              </a:spcAft>
              <a:buSzPts val="1440"/>
              <a:buChar char="►"/>
              <a:defRPr/>
            </a:lvl3pPr>
            <a:lvl4pPr marL="1828800" lvl="3" indent="-320039" algn="l">
              <a:spcBef>
                <a:spcPts val="750"/>
              </a:spcBef>
              <a:spcAft>
                <a:spcPts val="0"/>
              </a:spcAft>
              <a:buSzPts val="1440"/>
              <a:buChar char="►"/>
              <a:defRPr/>
            </a:lvl4pPr>
            <a:lvl5pPr marL="2286000" lvl="4" indent="-320039" algn="l">
              <a:spcBef>
                <a:spcPts val="750"/>
              </a:spcBef>
              <a:spcAft>
                <a:spcPts val="0"/>
              </a:spcAft>
              <a:buSzPts val="1440"/>
              <a:buChar char="►"/>
              <a:defRPr/>
            </a:lvl5pPr>
            <a:lvl6pPr marL="2743200" lvl="5" indent="-320039" algn="l">
              <a:spcBef>
                <a:spcPts val="750"/>
              </a:spcBef>
              <a:spcAft>
                <a:spcPts val="0"/>
              </a:spcAft>
              <a:buSzPts val="1440"/>
              <a:buChar char="►"/>
              <a:defRPr/>
            </a:lvl6pPr>
            <a:lvl7pPr marL="3200400" lvl="6" indent="-320039" algn="l">
              <a:spcBef>
                <a:spcPts val="750"/>
              </a:spcBef>
              <a:spcAft>
                <a:spcPts val="0"/>
              </a:spcAft>
              <a:buSzPts val="1440"/>
              <a:buChar char="►"/>
              <a:defRPr/>
            </a:lvl7pPr>
            <a:lvl8pPr marL="3657600" lvl="7" indent="-320040" algn="l">
              <a:spcBef>
                <a:spcPts val="750"/>
              </a:spcBef>
              <a:spcAft>
                <a:spcPts val="0"/>
              </a:spcAft>
              <a:buSzPts val="1440"/>
              <a:buChar char="►"/>
              <a:defRPr/>
            </a:lvl8pPr>
            <a:lvl9pPr marL="4114800" lvl="8" indent="-320040" algn="l">
              <a:spcBef>
                <a:spcPts val="750"/>
              </a:spcBef>
              <a:spcAft>
                <a:spcPts val="0"/>
              </a:spcAft>
              <a:buSzPts val="1440"/>
              <a:buChar char="►"/>
              <a:defRPr/>
            </a:lvl9pPr>
          </a:lstStyle>
          <a:p>
            <a:endParaRPr/>
          </a:p>
        </p:txBody>
      </p:sp>
      <p:sp>
        <p:nvSpPr>
          <p:cNvPr id="69" name="Google Shape;69;p26"/>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6"/>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6"/>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2"/>
        <p:cNvGrpSpPr/>
        <p:nvPr/>
      </p:nvGrpSpPr>
      <p:grpSpPr>
        <a:xfrm>
          <a:off x="0" y="0"/>
          <a:ext cx="0" cy="0"/>
          <a:chOff x="0" y="0"/>
          <a:chExt cx="0" cy="0"/>
        </a:xfrm>
      </p:grpSpPr>
      <p:sp>
        <p:nvSpPr>
          <p:cNvPr id="73" name="Google Shape;73;p27"/>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27"/>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27"/>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6"/>
        <p:cNvGrpSpPr/>
        <p:nvPr/>
      </p:nvGrpSpPr>
      <p:grpSpPr>
        <a:xfrm>
          <a:off x="0" y="0"/>
          <a:ext cx="0" cy="0"/>
          <a:chOff x="0" y="0"/>
          <a:chExt cx="0" cy="0"/>
        </a:xfrm>
      </p:grpSpPr>
      <p:sp>
        <p:nvSpPr>
          <p:cNvPr id="77" name="Google Shape;77;p28"/>
          <p:cNvSpPr txBox="1">
            <a:spLocks noGrp="1"/>
          </p:cNvSpPr>
          <p:nvPr>
            <p:ph type="title"/>
          </p:nvPr>
        </p:nvSpPr>
        <p:spPr>
          <a:xfrm>
            <a:off x="508001" y="1123953"/>
            <a:ext cx="2890896" cy="9588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1500"/>
              <a:buFont typeface="Trebuchet MS"/>
              <a:buNone/>
              <a:defRPr sz="15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8"/>
          <p:cNvSpPr txBox="1">
            <a:spLocks noGrp="1"/>
          </p:cNvSpPr>
          <p:nvPr>
            <p:ph type="body" idx="1"/>
          </p:nvPr>
        </p:nvSpPr>
        <p:spPr>
          <a:xfrm>
            <a:off x="3570346" y="386193"/>
            <a:ext cx="3385156" cy="4144828"/>
          </a:xfrm>
          <a:prstGeom prst="rect">
            <a:avLst/>
          </a:prstGeom>
          <a:noFill/>
          <a:ln>
            <a:noFill/>
          </a:ln>
        </p:spPr>
        <p:txBody>
          <a:bodyPr spcFirstLastPara="1" wrap="square" lIns="91425" tIns="45700" rIns="91425" bIns="45700" anchor="t" anchorCtr="0">
            <a:normAutofit/>
          </a:bodyPr>
          <a:lstStyle>
            <a:lvl1pPr marL="457200" lvl="0" indent="-320040" algn="l">
              <a:spcBef>
                <a:spcPts val="750"/>
              </a:spcBef>
              <a:spcAft>
                <a:spcPts val="0"/>
              </a:spcAft>
              <a:buSzPts val="1440"/>
              <a:buChar char="►"/>
              <a:defRPr/>
            </a:lvl1pPr>
            <a:lvl2pPr marL="914400" lvl="1" indent="-320040" algn="l">
              <a:spcBef>
                <a:spcPts val="750"/>
              </a:spcBef>
              <a:spcAft>
                <a:spcPts val="0"/>
              </a:spcAft>
              <a:buSzPts val="1440"/>
              <a:buChar char="►"/>
              <a:defRPr/>
            </a:lvl2pPr>
            <a:lvl3pPr marL="1371600" lvl="2" indent="-320039" algn="l">
              <a:spcBef>
                <a:spcPts val="750"/>
              </a:spcBef>
              <a:spcAft>
                <a:spcPts val="0"/>
              </a:spcAft>
              <a:buSzPts val="1440"/>
              <a:buChar char="►"/>
              <a:defRPr/>
            </a:lvl3pPr>
            <a:lvl4pPr marL="1828800" lvl="3" indent="-320039" algn="l">
              <a:spcBef>
                <a:spcPts val="750"/>
              </a:spcBef>
              <a:spcAft>
                <a:spcPts val="0"/>
              </a:spcAft>
              <a:buSzPts val="1440"/>
              <a:buChar char="►"/>
              <a:defRPr/>
            </a:lvl4pPr>
            <a:lvl5pPr marL="2286000" lvl="4" indent="-320039" algn="l">
              <a:spcBef>
                <a:spcPts val="750"/>
              </a:spcBef>
              <a:spcAft>
                <a:spcPts val="0"/>
              </a:spcAft>
              <a:buSzPts val="1440"/>
              <a:buChar char="►"/>
              <a:defRPr/>
            </a:lvl5pPr>
            <a:lvl6pPr marL="2743200" lvl="5" indent="-320039" algn="l">
              <a:spcBef>
                <a:spcPts val="750"/>
              </a:spcBef>
              <a:spcAft>
                <a:spcPts val="0"/>
              </a:spcAft>
              <a:buSzPts val="1440"/>
              <a:buChar char="►"/>
              <a:defRPr/>
            </a:lvl6pPr>
            <a:lvl7pPr marL="3200400" lvl="6" indent="-320039" algn="l">
              <a:spcBef>
                <a:spcPts val="750"/>
              </a:spcBef>
              <a:spcAft>
                <a:spcPts val="0"/>
              </a:spcAft>
              <a:buSzPts val="1440"/>
              <a:buChar char="►"/>
              <a:defRPr/>
            </a:lvl7pPr>
            <a:lvl8pPr marL="3657600" lvl="7" indent="-320040" algn="l">
              <a:spcBef>
                <a:spcPts val="750"/>
              </a:spcBef>
              <a:spcAft>
                <a:spcPts val="0"/>
              </a:spcAft>
              <a:buSzPts val="1440"/>
              <a:buChar char="►"/>
              <a:defRPr/>
            </a:lvl8pPr>
            <a:lvl9pPr marL="4114800" lvl="8" indent="-320040" algn="l">
              <a:spcBef>
                <a:spcPts val="750"/>
              </a:spcBef>
              <a:spcAft>
                <a:spcPts val="0"/>
              </a:spcAft>
              <a:buSzPts val="1440"/>
              <a:buChar char="►"/>
              <a:defRPr/>
            </a:lvl9pPr>
          </a:lstStyle>
          <a:p>
            <a:endParaRPr/>
          </a:p>
        </p:txBody>
      </p:sp>
      <p:sp>
        <p:nvSpPr>
          <p:cNvPr id="79" name="Google Shape;79;p28"/>
          <p:cNvSpPr txBox="1">
            <a:spLocks noGrp="1"/>
          </p:cNvSpPr>
          <p:nvPr>
            <p:ph type="body" idx="2"/>
          </p:nvPr>
        </p:nvSpPr>
        <p:spPr>
          <a:xfrm>
            <a:off x="508001" y="2082802"/>
            <a:ext cx="2890896" cy="1938337"/>
          </a:xfrm>
          <a:prstGeom prst="rect">
            <a:avLst/>
          </a:prstGeom>
          <a:noFill/>
          <a:ln>
            <a:noFill/>
          </a:ln>
        </p:spPr>
        <p:txBody>
          <a:bodyPr spcFirstLastPara="1" wrap="square" lIns="91425" tIns="45700" rIns="91425" bIns="45700" anchor="t" anchorCtr="0">
            <a:normAutofit/>
          </a:bodyPr>
          <a:lstStyle>
            <a:lvl1pPr marL="457200" lvl="0" indent="-228600" algn="l">
              <a:spcBef>
                <a:spcPts val="750"/>
              </a:spcBef>
              <a:spcAft>
                <a:spcPts val="0"/>
              </a:spcAft>
              <a:buSzPts val="840"/>
              <a:buNone/>
              <a:defRPr sz="1050"/>
            </a:lvl1pPr>
            <a:lvl2pPr marL="914400" lvl="1" indent="-228600" algn="l">
              <a:spcBef>
                <a:spcPts val="750"/>
              </a:spcBef>
              <a:spcAft>
                <a:spcPts val="0"/>
              </a:spcAft>
              <a:buSzPts val="840"/>
              <a:buNone/>
              <a:defRPr sz="1050"/>
            </a:lvl2pPr>
            <a:lvl3pPr marL="1371600" lvl="2" indent="-228600" algn="l">
              <a:spcBef>
                <a:spcPts val="750"/>
              </a:spcBef>
              <a:spcAft>
                <a:spcPts val="0"/>
              </a:spcAft>
              <a:buSzPts val="720"/>
              <a:buNone/>
              <a:defRPr sz="900"/>
            </a:lvl3pPr>
            <a:lvl4pPr marL="1828800" lvl="3" indent="-228600" algn="l">
              <a:spcBef>
                <a:spcPts val="750"/>
              </a:spcBef>
              <a:spcAft>
                <a:spcPts val="0"/>
              </a:spcAft>
              <a:buSzPts val="600"/>
              <a:buNone/>
              <a:defRPr sz="750"/>
            </a:lvl4pPr>
            <a:lvl5pPr marL="2286000" lvl="4" indent="-228600" algn="l">
              <a:spcBef>
                <a:spcPts val="750"/>
              </a:spcBef>
              <a:spcAft>
                <a:spcPts val="0"/>
              </a:spcAft>
              <a:buSzPts val="600"/>
              <a:buNone/>
              <a:defRPr sz="750"/>
            </a:lvl5pPr>
            <a:lvl6pPr marL="2743200" lvl="5" indent="-228600" algn="l">
              <a:spcBef>
                <a:spcPts val="750"/>
              </a:spcBef>
              <a:spcAft>
                <a:spcPts val="0"/>
              </a:spcAft>
              <a:buSzPts val="600"/>
              <a:buNone/>
              <a:defRPr sz="750"/>
            </a:lvl6pPr>
            <a:lvl7pPr marL="3200400" lvl="6" indent="-228600" algn="l">
              <a:spcBef>
                <a:spcPts val="750"/>
              </a:spcBef>
              <a:spcAft>
                <a:spcPts val="0"/>
              </a:spcAft>
              <a:buSzPts val="600"/>
              <a:buNone/>
              <a:defRPr sz="750"/>
            </a:lvl7pPr>
            <a:lvl8pPr marL="3657600" lvl="7" indent="-228600" algn="l">
              <a:spcBef>
                <a:spcPts val="750"/>
              </a:spcBef>
              <a:spcAft>
                <a:spcPts val="0"/>
              </a:spcAft>
              <a:buSzPts val="600"/>
              <a:buNone/>
              <a:defRPr sz="750"/>
            </a:lvl8pPr>
            <a:lvl9pPr marL="4114800" lvl="8" indent="-228600" algn="l">
              <a:spcBef>
                <a:spcPts val="750"/>
              </a:spcBef>
              <a:spcAft>
                <a:spcPts val="0"/>
              </a:spcAft>
              <a:buSzPts val="600"/>
              <a:buNone/>
              <a:defRPr sz="750"/>
            </a:lvl9pPr>
          </a:lstStyle>
          <a:p>
            <a:endParaRPr/>
          </a:p>
        </p:txBody>
      </p:sp>
      <p:sp>
        <p:nvSpPr>
          <p:cNvPr id="80" name="Google Shape;80;p28"/>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28"/>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8"/>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3"/>
        <p:cNvGrpSpPr/>
        <p:nvPr/>
      </p:nvGrpSpPr>
      <p:grpSpPr>
        <a:xfrm>
          <a:off x="0" y="0"/>
          <a:ext cx="0" cy="0"/>
          <a:chOff x="0" y="0"/>
          <a:chExt cx="0" cy="0"/>
        </a:xfrm>
      </p:grpSpPr>
      <p:sp>
        <p:nvSpPr>
          <p:cNvPr id="84" name="Google Shape;84;p29"/>
          <p:cNvSpPr txBox="1">
            <a:spLocks noGrp="1"/>
          </p:cNvSpPr>
          <p:nvPr>
            <p:ph type="title"/>
          </p:nvPr>
        </p:nvSpPr>
        <p:spPr>
          <a:xfrm>
            <a:off x="508001" y="3600450"/>
            <a:ext cx="6447500" cy="425054"/>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1800"/>
              <a:buFont typeface="Trebuchet MS"/>
              <a:buNone/>
              <a:defRPr sz="1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9"/>
          <p:cNvSpPr>
            <a:spLocks noGrp="1"/>
          </p:cNvSpPr>
          <p:nvPr>
            <p:ph type="pic" idx="2"/>
          </p:nvPr>
        </p:nvSpPr>
        <p:spPr>
          <a:xfrm>
            <a:off x="508001" y="457200"/>
            <a:ext cx="6447501" cy="2884289"/>
          </a:xfrm>
          <a:prstGeom prst="rect">
            <a:avLst/>
          </a:prstGeom>
          <a:noFill/>
          <a:ln>
            <a:noFill/>
          </a:ln>
        </p:spPr>
      </p:sp>
      <p:sp>
        <p:nvSpPr>
          <p:cNvPr id="86" name="Google Shape;86;p29"/>
          <p:cNvSpPr txBox="1">
            <a:spLocks noGrp="1"/>
          </p:cNvSpPr>
          <p:nvPr>
            <p:ph type="body" idx="1"/>
          </p:nvPr>
        </p:nvSpPr>
        <p:spPr>
          <a:xfrm>
            <a:off x="508001" y="4025504"/>
            <a:ext cx="6447500" cy="505518"/>
          </a:xfrm>
          <a:prstGeom prst="rect">
            <a:avLst/>
          </a:prstGeom>
          <a:noFill/>
          <a:ln>
            <a:noFill/>
          </a:ln>
        </p:spPr>
        <p:txBody>
          <a:bodyPr spcFirstLastPara="1" wrap="square" lIns="91425" tIns="45700" rIns="91425" bIns="45700" anchor="t" anchorCtr="0">
            <a:normAutofit/>
          </a:bodyPr>
          <a:lstStyle>
            <a:lvl1pPr marL="457200" lvl="0" indent="-228600" algn="l">
              <a:spcBef>
                <a:spcPts val="750"/>
              </a:spcBef>
              <a:spcAft>
                <a:spcPts val="0"/>
              </a:spcAft>
              <a:buSzPts val="720"/>
              <a:buNone/>
              <a:defRPr sz="900"/>
            </a:lvl1pPr>
            <a:lvl2pPr marL="914400" lvl="1" indent="-228600" algn="l">
              <a:spcBef>
                <a:spcPts val="750"/>
              </a:spcBef>
              <a:spcAft>
                <a:spcPts val="0"/>
              </a:spcAft>
              <a:buSzPts val="720"/>
              <a:buNone/>
              <a:defRPr sz="900"/>
            </a:lvl2pPr>
            <a:lvl3pPr marL="1371600" lvl="2" indent="-228600" algn="l">
              <a:spcBef>
                <a:spcPts val="750"/>
              </a:spcBef>
              <a:spcAft>
                <a:spcPts val="0"/>
              </a:spcAft>
              <a:buSzPts val="600"/>
              <a:buNone/>
              <a:defRPr sz="750"/>
            </a:lvl3pPr>
            <a:lvl4pPr marL="1828800" lvl="3" indent="-228600" algn="l">
              <a:spcBef>
                <a:spcPts val="750"/>
              </a:spcBef>
              <a:spcAft>
                <a:spcPts val="0"/>
              </a:spcAft>
              <a:buSzPts val="540"/>
              <a:buNone/>
              <a:defRPr sz="675"/>
            </a:lvl4pPr>
            <a:lvl5pPr marL="2286000" lvl="4" indent="-228600" algn="l">
              <a:spcBef>
                <a:spcPts val="750"/>
              </a:spcBef>
              <a:spcAft>
                <a:spcPts val="0"/>
              </a:spcAft>
              <a:buSzPts val="540"/>
              <a:buNone/>
              <a:defRPr sz="675"/>
            </a:lvl5pPr>
            <a:lvl6pPr marL="2743200" lvl="5" indent="-228600" algn="l">
              <a:spcBef>
                <a:spcPts val="750"/>
              </a:spcBef>
              <a:spcAft>
                <a:spcPts val="0"/>
              </a:spcAft>
              <a:buSzPts val="540"/>
              <a:buNone/>
              <a:defRPr sz="675"/>
            </a:lvl6pPr>
            <a:lvl7pPr marL="3200400" lvl="6" indent="-228600" algn="l">
              <a:spcBef>
                <a:spcPts val="750"/>
              </a:spcBef>
              <a:spcAft>
                <a:spcPts val="0"/>
              </a:spcAft>
              <a:buSzPts val="540"/>
              <a:buNone/>
              <a:defRPr sz="675"/>
            </a:lvl7pPr>
            <a:lvl8pPr marL="3657600" lvl="7" indent="-228600" algn="l">
              <a:spcBef>
                <a:spcPts val="750"/>
              </a:spcBef>
              <a:spcAft>
                <a:spcPts val="0"/>
              </a:spcAft>
              <a:buSzPts val="540"/>
              <a:buNone/>
              <a:defRPr sz="675"/>
            </a:lvl8pPr>
            <a:lvl9pPr marL="4114800" lvl="8" indent="-228600" algn="l">
              <a:spcBef>
                <a:spcPts val="750"/>
              </a:spcBef>
              <a:spcAft>
                <a:spcPts val="0"/>
              </a:spcAft>
              <a:buSzPts val="540"/>
              <a:buNone/>
              <a:defRPr sz="675"/>
            </a:lvl9pPr>
          </a:lstStyle>
          <a:p>
            <a:endParaRPr/>
          </a:p>
        </p:txBody>
      </p:sp>
      <p:sp>
        <p:nvSpPr>
          <p:cNvPr id="87" name="Google Shape;87;p29"/>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29"/>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9"/>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grpSp>
        <p:nvGrpSpPr>
          <p:cNvPr id="6" name="Google Shape;6;p20"/>
          <p:cNvGrpSpPr/>
          <p:nvPr/>
        </p:nvGrpSpPr>
        <p:grpSpPr>
          <a:xfrm>
            <a:off x="0" y="-6350"/>
            <a:ext cx="9144000" cy="5149850"/>
            <a:chOff x="0" y="-8467"/>
            <a:chExt cx="12192000" cy="6866467"/>
          </a:xfrm>
        </p:grpSpPr>
        <p:cxnSp>
          <p:nvCxnSpPr>
            <p:cNvPr id="7" name="Google Shape;7;p20"/>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8" name="Google Shape;8;p20"/>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9" name="Google Shape;9;p20"/>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10" name="Google Shape;10;p20"/>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1" name="Google Shape;11;p20"/>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0"/>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13" name="Google Shape;13;p20"/>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14" name="Google Shape;14;p20"/>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15" name="Google Shape;15;p20"/>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0"/>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7;p20"/>
          <p:cNvSpPr txBox="1">
            <a:spLocks noGrp="1"/>
          </p:cNvSpPr>
          <p:nvPr>
            <p:ph type="title"/>
          </p:nvPr>
        </p:nvSpPr>
        <p:spPr>
          <a:xfrm>
            <a:off x="508001" y="457200"/>
            <a:ext cx="6447501" cy="990600"/>
          </a:xfrm>
          <a:prstGeom prst="rect">
            <a:avLst/>
          </a:prstGeom>
          <a:noFill/>
          <a:ln>
            <a:noFill/>
          </a:ln>
        </p:spPr>
        <p:txBody>
          <a:bodyPr spcFirstLastPara="1" wrap="square" lIns="91425" tIns="45700" rIns="91425" bIns="45700" anchor="t" anchorCtr="0">
            <a:normAutofit/>
          </a:bodyPr>
          <a:lstStyle>
            <a:lvl1pPr marR="0" lvl="0" algn="l" rtl="0">
              <a:spcBef>
                <a:spcPts val="0"/>
              </a:spcBef>
              <a:spcAft>
                <a:spcPts val="0"/>
              </a:spcAft>
              <a:buClr>
                <a:schemeClr val="accent1"/>
              </a:buClr>
              <a:buSzPts val="2700"/>
              <a:buFont typeface="Trebuchet MS"/>
              <a:buNone/>
              <a:defRPr sz="27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8" name="Google Shape;18;p20"/>
          <p:cNvSpPr txBox="1">
            <a:spLocks noGrp="1"/>
          </p:cNvSpPr>
          <p:nvPr>
            <p:ph type="body" idx="1"/>
          </p:nvPr>
        </p:nvSpPr>
        <p:spPr>
          <a:xfrm>
            <a:off x="508001" y="1620442"/>
            <a:ext cx="6447501" cy="2910580"/>
          </a:xfrm>
          <a:prstGeom prst="rect">
            <a:avLst/>
          </a:prstGeom>
          <a:noFill/>
          <a:ln>
            <a:noFill/>
          </a:ln>
        </p:spPr>
        <p:txBody>
          <a:bodyPr spcFirstLastPara="1" wrap="square" lIns="91425" tIns="45700" rIns="91425" bIns="45700" anchor="t" anchorCtr="0">
            <a:normAutofit/>
          </a:bodyPr>
          <a:lstStyle>
            <a:lvl1pPr marL="457200" marR="0" lvl="0" indent="-297180" algn="l" rtl="0">
              <a:spcBef>
                <a:spcPts val="750"/>
              </a:spcBef>
              <a:spcAft>
                <a:spcPts val="0"/>
              </a:spcAft>
              <a:buClr>
                <a:schemeClr val="accent1"/>
              </a:buClr>
              <a:buSzPts val="1080"/>
              <a:buFont typeface="Noto Sans Symbols"/>
              <a:buChar char="►"/>
              <a:defRPr sz="1350" b="0" i="0" u="none" strike="noStrike" cap="none">
                <a:solidFill>
                  <a:srgbClr val="3F3F3F"/>
                </a:solidFill>
                <a:latin typeface="Trebuchet MS"/>
                <a:ea typeface="Trebuchet MS"/>
                <a:cs typeface="Trebuchet MS"/>
                <a:sym typeface="Trebuchet MS"/>
              </a:defRPr>
            </a:lvl1pPr>
            <a:lvl2pPr marL="914400" marR="0" lvl="1" indent="-289560" algn="l" rtl="0">
              <a:spcBef>
                <a:spcPts val="75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2pPr>
            <a:lvl3pPr marL="1371600" marR="0" lvl="2" indent="-281939" algn="l" rtl="0">
              <a:spcBef>
                <a:spcPts val="750"/>
              </a:spcBef>
              <a:spcAft>
                <a:spcPts val="0"/>
              </a:spcAft>
              <a:buClr>
                <a:schemeClr val="accent1"/>
              </a:buClr>
              <a:buSzPts val="840"/>
              <a:buFont typeface="Noto Sans Symbols"/>
              <a:buChar char="►"/>
              <a:defRPr sz="1050" b="0" i="0" u="none" strike="noStrike" cap="none">
                <a:solidFill>
                  <a:srgbClr val="3F3F3F"/>
                </a:solidFill>
                <a:latin typeface="Trebuchet MS"/>
                <a:ea typeface="Trebuchet MS"/>
                <a:cs typeface="Trebuchet MS"/>
                <a:sym typeface="Trebuchet MS"/>
              </a:defRPr>
            </a:lvl3pPr>
            <a:lvl4pPr marL="1828800" marR="0" lvl="3" indent="-274319"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4pPr>
            <a:lvl5pPr marL="2286000" marR="0" lvl="4"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5pPr>
            <a:lvl6pPr marL="2743200" marR="0" lvl="5"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6pPr>
            <a:lvl7pPr marL="3200400" marR="0" lvl="6"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7pPr>
            <a:lvl8pPr marL="3657600" marR="0" lvl="7"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8pPr>
            <a:lvl9pPr marL="4114800" marR="0" lvl="8"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19" name="Google Shape;19;p20"/>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675"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0" name="Google Shape;20;p20"/>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675"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1" name="Google Shape;21;p20"/>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675" b="0" i="0" u="none" strike="noStrike" cap="none">
                <a:solidFill>
                  <a:schemeClr val="accent1"/>
                </a:solidFill>
                <a:latin typeface="Trebuchet MS"/>
                <a:ea typeface="Trebuchet MS"/>
                <a:cs typeface="Trebuchet MS"/>
                <a:sym typeface="Trebuchet MS"/>
              </a:defRPr>
            </a:lvl1pPr>
            <a:lvl2pPr marL="0" marR="0" lvl="1" indent="0" algn="r" rtl="0">
              <a:spcBef>
                <a:spcPts val="0"/>
              </a:spcBef>
              <a:buNone/>
              <a:defRPr sz="675" b="0" i="0" u="none" strike="noStrike" cap="none">
                <a:solidFill>
                  <a:schemeClr val="accent1"/>
                </a:solidFill>
                <a:latin typeface="Trebuchet MS"/>
                <a:ea typeface="Trebuchet MS"/>
                <a:cs typeface="Trebuchet MS"/>
                <a:sym typeface="Trebuchet MS"/>
              </a:defRPr>
            </a:lvl2pPr>
            <a:lvl3pPr marL="0" marR="0" lvl="2" indent="0" algn="r" rtl="0">
              <a:spcBef>
                <a:spcPts val="0"/>
              </a:spcBef>
              <a:buNone/>
              <a:defRPr sz="675" b="0" i="0" u="none" strike="noStrike" cap="none">
                <a:solidFill>
                  <a:schemeClr val="accent1"/>
                </a:solidFill>
                <a:latin typeface="Trebuchet MS"/>
                <a:ea typeface="Trebuchet MS"/>
                <a:cs typeface="Trebuchet MS"/>
                <a:sym typeface="Trebuchet MS"/>
              </a:defRPr>
            </a:lvl3pPr>
            <a:lvl4pPr marL="0" marR="0" lvl="3" indent="0" algn="r" rtl="0">
              <a:spcBef>
                <a:spcPts val="0"/>
              </a:spcBef>
              <a:buNone/>
              <a:defRPr sz="675" b="0" i="0" u="none" strike="noStrike" cap="none">
                <a:solidFill>
                  <a:schemeClr val="accent1"/>
                </a:solidFill>
                <a:latin typeface="Trebuchet MS"/>
                <a:ea typeface="Trebuchet MS"/>
                <a:cs typeface="Trebuchet MS"/>
                <a:sym typeface="Trebuchet MS"/>
              </a:defRPr>
            </a:lvl4pPr>
            <a:lvl5pPr marL="0" marR="0" lvl="4" indent="0" algn="r" rtl="0">
              <a:spcBef>
                <a:spcPts val="0"/>
              </a:spcBef>
              <a:buNone/>
              <a:defRPr sz="675" b="0" i="0" u="none" strike="noStrike" cap="none">
                <a:solidFill>
                  <a:schemeClr val="accent1"/>
                </a:solidFill>
                <a:latin typeface="Trebuchet MS"/>
                <a:ea typeface="Trebuchet MS"/>
                <a:cs typeface="Trebuchet MS"/>
                <a:sym typeface="Trebuchet MS"/>
              </a:defRPr>
            </a:lvl5pPr>
            <a:lvl6pPr marL="0" marR="0" lvl="5" indent="0" algn="r" rtl="0">
              <a:spcBef>
                <a:spcPts val="0"/>
              </a:spcBef>
              <a:buNone/>
              <a:defRPr sz="675" b="0" i="0" u="none" strike="noStrike" cap="none">
                <a:solidFill>
                  <a:schemeClr val="accent1"/>
                </a:solidFill>
                <a:latin typeface="Trebuchet MS"/>
                <a:ea typeface="Trebuchet MS"/>
                <a:cs typeface="Trebuchet MS"/>
                <a:sym typeface="Trebuchet MS"/>
              </a:defRPr>
            </a:lvl6pPr>
            <a:lvl7pPr marL="0" marR="0" lvl="6" indent="0" algn="r" rtl="0">
              <a:spcBef>
                <a:spcPts val="0"/>
              </a:spcBef>
              <a:buNone/>
              <a:defRPr sz="675" b="0" i="0" u="none" strike="noStrike" cap="none">
                <a:solidFill>
                  <a:schemeClr val="accent1"/>
                </a:solidFill>
                <a:latin typeface="Trebuchet MS"/>
                <a:ea typeface="Trebuchet MS"/>
                <a:cs typeface="Trebuchet MS"/>
                <a:sym typeface="Trebuchet MS"/>
              </a:defRPr>
            </a:lvl7pPr>
            <a:lvl8pPr marL="0" marR="0" lvl="7" indent="0" algn="r" rtl="0">
              <a:spcBef>
                <a:spcPts val="0"/>
              </a:spcBef>
              <a:buNone/>
              <a:defRPr sz="675" b="0" i="0" u="none" strike="noStrike" cap="none">
                <a:solidFill>
                  <a:schemeClr val="accent1"/>
                </a:solidFill>
                <a:latin typeface="Trebuchet MS"/>
                <a:ea typeface="Trebuchet MS"/>
                <a:cs typeface="Trebuchet MS"/>
                <a:sym typeface="Trebuchet MS"/>
              </a:defRPr>
            </a:lvl8pPr>
            <a:lvl9pPr marL="0" marR="0" lvl="8" indent="0" algn="r" rtl="0">
              <a:spcBef>
                <a:spcPts val="0"/>
              </a:spcBef>
              <a:buNone/>
              <a:defRPr sz="675"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
          <p:cNvSpPr txBox="1">
            <a:spLocks noGrp="1"/>
          </p:cNvSpPr>
          <p:nvPr>
            <p:ph type="title"/>
          </p:nvPr>
        </p:nvSpPr>
        <p:spPr>
          <a:xfrm>
            <a:off x="762000" y="666750"/>
            <a:ext cx="4267200" cy="1137490"/>
          </a:xfrm>
          <a:prstGeom prst="rect">
            <a:avLst/>
          </a:prstGeom>
          <a:noFill/>
          <a:ln>
            <a:noFill/>
          </a:ln>
        </p:spPr>
        <p:txBody>
          <a:bodyPr spcFirstLastPara="1" wrap="square" lIns="0" tIns="29200" rIns="0" bIns="0" anchor="t" anchorCtr="0">
            <a:spAutoFit/>
          </a:bodyPr>
          <a:lstStyle/>
          <a:p>
            <a:pPr marL="12700" marR="5080" lvl="0" indent="0" algn="l" rtl="0">
              <a:spcBef>
                <a:spcPts val="0"/>
              </a:spcBef>
              <a:spcAft>
                <a:spcPts val="0"/>
              </a:spcAft>
              <a:buClr>
                <a:schemeClr val="accent1"/>
              </a:buClr>
              <a:buSzPts val="3600"/>
              <a:buFont typeface="Algerian"/>
              <a:buNone/>
            </a:pPr>
            <a:r>
              <a:rPr lang="en-US" sz="3600">
                <a:latin typeface="Algerian"/>
                <a:ea typeface="Algerian"/>
                <a:cs typeface="Algerian"/>
                <a:sym typeface="Algerian"/>
              </a:rPr>
              <a:t>Used  Hyundai  Car  Price  Prediction</a:t>
            </a:r>
            <a:endParaRPr sz="3600">
              <a:latin typeface="Algerian"/>
              <a:ea typeface="Algerian"/>
              <a:cs typeface="Algerian"/>
              <a:sym typeface="Algerian"/>
            </a:endParaRPr>
          </a:p>
        </p:txBody>
      </p:sp>
      <p:sp>
        <p:nvSpPr>
          <p:cNvPr id="144" name="Google Shape;144;p1"/>
          <p:cNvSpPr/>
          <p:nvPr/>
        </p:nvSpPr>
        <p:spPr>
          <a:xfrm>
            <a:off x="0" y="0"/>
            <a:ext cx="419100" cy="2690495"/>
          </a:xfrm>
          <a:custGeom>
            <a:avLst/>
            <a:gdLst/>
            <a:ahLst/>
            <a:cxnLst/>
            <a:rect l="l" t="t" r="r" b="b"/>
            <a:pathLst>
              <a:path w="419100" h="2690495" extrusionOk="0">
                <a:moveTo>
                  <a:pt x="418500" y="0"/>
                </a:moveTo>
                <a:lnTo>
                  <a:pt x="0" y="0"/>
                </a:lnTo>
                <a:lnTo>
                  <a:pt x="0" y="2690100"/>
                </a:lnTo>
                <a:lnTo>
                  <a:pt x="418500" y="2690100"/>
                </a:lnTo>
                <a:lnTo>
                  <a:pt x="418500" y="0"/>
                </a:lnTo>
                <a:close/>
              </a:path>
            </a:pathLst>
          </a:custGeom>
          <a:solidFill>
            <a:srgbClr val="455A6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pic>
        <p:nvPicPr>
          <p:cNvPr id="145" name="Google Shape;145;p1"/>
          <p:cNvPicPr preferRelativeResize="0"/>
          <p:nvPr/>
        </p:nvPicPr>
        <p:blipFill rotWithShape="1">
          <a:blip r:embed="rId3">
            <a:alphaModFix/>
          </a:blip>
          <a:srcRect/>
          <a:stretch/>
        </p:blipFill>
        <p:spPr>
          <a:xfrm>
            <a:off x="4936536" y="440078"/>
            <a:ext cx="4037759" cy="3197194"/>
          </a:xfrm>
          <a:prstGeom prst="rect">
            <a:avLst/>
          </a:prstGeom>
          <a:noFill/>
          <a:ln>
            <a:noFill/>
          </a:ln>
        </p:spPr>
      </p:pic>
      <p:sp>
        <p:nvSpPr>
          <p:cNvPr id="146" name="Google Shape;146;p1"/>
          <p:cNvSpPr/>
          <p:nvPr/>
        </p:nvSpPr>
        <p:spPr>
          <a:xfrm>
            <a:off x="8829375" y="4075800"/>
            <a:ext cx="314960" cy="1068070"/>
          </a:xfrm>
          <a:custGeom>
            <a:avLst/>
            <a:gdLst/>
            <a:ahLst/>
            <a:cxnLst/>
            <a:rect l="l" t="t" r="r" b="b"/>
            <a:pathLst>
              <a:path w="314959" h="1068070" extrusionOk="0">
                <a:moveTo>
                  <a:pt x="314700" y="0"/>
                </a:moveTo>
                <a:lnTo>
                  <a:pt x="0" y="0"/>
                </a:lnTo>
                <a:lnTo>
                  <a:pt x="0" y="1067700"/>
                </a:lnTo>
                <a:lnTo>
                  <a:pt x="314700" y="1067700"/>
                </a:lnTo>
                <a:lnTo>
                  <a:pt x="314700" y="0"/>
                </a:lnTo>
                <a:close/>
              </a:path>
            </a:pathLst>
          </a:custGeom>
          <a:solidFill>
            <a:srgbClr val="FFC72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47" name="Google Shape;147;p1"/>
          <p:cNvSpPr/>
          <p:nvPr/>
        </p:nvSpPr>
        <p:spPr>
          <a:xfrm>
            <a:off x="8058774" y="92399"/>
            <a:ext cx="1085850" cy="131445"/>
          </a:xfrm>
          <a:custGeom>
            <a:avLst/>
            <a:gdLst/>
            <a:ahLst/>
            <a:cxnLst/>
            <a:rect l="l" t="t" r="r" b="b"/>
            <a:pathLst>
              <a:path w="1085850" h="131445" extrusionOk="0">
                <a:moveTo>
                  <a:pt x="1085400" y="0"/>
                </a:moveTo>
                <a:lnTo>
                  <a:pt x="0" y="0"/>
                </a:lnTo>
                <a:lnTo>
                  <a:pt x="0" y="131400"/>
                </a:lnTo>
                <a:lnTo>
                  <a:pt x="1085400" y="131400"/>
                </a:lnTo>
                <a:lnTo>
                  <a:pt x="1085400" y="0"/>
                </a:lnTo>
                <a:close/>
              </a:path>
            </a:pathLst>
          </a:custGeom>
          <a:solidFill>
            <a:srgbClr val="455A6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pic>
        <p:nvPicPr>
          <p:cNvPr id="148" name="Google Shape;148;p1"/>
          <p:cNvPicPr preferRelativeResize="0"/>
          <p:nvPr/>
        </p:nvPicPr>
        <p:blipFill rotWithShape="1">
          <a:blip r:embed="rId4">
            <a:alphaModFix/>
          </a:blip>
          <a:srcRect/>
          <a:stretch/>
        </p:blipFill>
        <p:spPr>
          <a:xfrm>
            <a:off x="3171794" y="2894492"/>
            <a:ext cx="3581400" cy="1658458"/>
          </a:xfrm>
          <a:prstGeom prst="rect">
            <a:avLst/>
          </a:prstGeom>
          <a:noFill/>
          <a:ln>
            <a:noFill/>
          </a:ln>
        </p:spPr>
      </p:pic>
      <p:sp>
        <p:nvSpPr>
          <p:cNvPr id="149" name="Google Shape;149;p1"/>
          <p:cNvSpPr txBox="1"/>
          <p:nvPr/>
        </p:nvSpPr>
        <p:spPr>
          <a:xfrm>
            <a:off x="304800" y="3006330"/>
            <a:ext cx="2984832" cy="126184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Times New Roman"/>
                <a:ea typeface="Times New Roman"/>
                <a:cs typeface="Times New Roman"/>
                <a:sym typeface="Times New Roman"/>
              </a:rPr>
              <a:t>Presented by:</a:t>
            </a:r>
            <a:endParaRPr sz="2000" b="1" dirty="0">
              <a:solidFill>
                <a:schemeClr val="dk1"/>
              </a:solidFill>
              <a:latin typeface="Times New Roman"/>
              <a:ea typeface="Times New Roman"/>
              <a:cs typeface="Times New Roman"/>
              <a:sym typeface="Times New Roman"/>
            </a:endParaRPr>
          </a:p>
          <a:p>
            <a:r>
              <a:rPr lang="en-US" dirty="0">
                <a:solidFill>
                  <a:schemeClr val="dk1"/>
                </a:solidFill>
                <a:latin typeface="Cambria Math"/>
                <a:ea typeface="Cambria Math"/>
                <a:cs typeface="Cambria Math"/>
                <a:sym typeface="Cambria Math"/>
              </a:rPr>
              <a:t>Priyanka Chaurasia</a:t>
            </a:r>
            <a:endParaRPr lang="en-US" dirty="0"/>
          </a:p>
          <a:p>
            <a:pPr marL="0" marR="0" lvl="0" indent="0" algn="l" rtl="0">
              <a:spcBef>
                <a:spcPts val="0"/>
              </a:spcBef>
              <a:spcAft>
                <a:spcPts val="0"/>
              </a:spcAft>
              <a:buNone/>
            </a:pPr>
            <a:r>
              <a:rPr lang="en-US" sz="1400" dirty="0" err="1">
                <a:solidFill>
                  <a:schemeClr val="dk1"/>
                </a:solidFill>
                <a:latin typeface="Cambria Math"/>
                <a:ea typeface="Cambria Math"/>
                <a:cs typeface="Cambria Math"/>
                <a:sym typeface="Cambria Math"/>
              </a:rPr>
              <a:t>Ayush</a:t>
            </a:r>
            <a:r>
              <a:rPr lang="en-US" sz="1400" dirty="0">
                <a:solidFill>
                  <a:schemeClr val="dk1"/>
                </a:solidFill>
                <a:latin typeface="Cambria Math"/>
                <a:ea typeface="Cambria Math"/>
                <a:cs typeface="Cambria Math"/>
                <a:sym typeface="Cambria Math"/>
              </a:rPr>
              <a:t> </a:t>
            </a:r>
            <a:r>
              <a:rPr lang="en-US" sz="1400" dirty="0" err="1">
                <a:solidFill>
                  <a:schemeClr val="dk1"/>
                </a:solidFill>
                <a:latin typeface="Cambria Math"/>
                <a:ea typeface="Cambria Math"/>
                <a:cs typeface="Cambria Math"/>
                <a:sym typeface="Cambria Math"/>
              </a:rPr>
              <a:t>Chourasiya</a:t>
            </a:r>
            <a:endParaRPr sz="1400" dirty="0">
              <a:solidFill>
                <a:schemeClr val="dk1"/>
              </a:solidFill>
              <a:latin typeface="Cambria Math"/>
              <a:ea typeface="Cambria Math"/>
              <a:cs typeface="Cambria Math"/>
              <a:sym typeface="Cambria Math"/>
            </a:endParaRPr>
          </a:p>
          <a:p>
            <a:pPr marL="0" marR="0" lvl="0" indent="0" algn="l" rtl="0">
              <a:spcBef>
                <a:spcPts val="0"/>
              </a:spcBef>
              <a:spcAft>
                <a:spcPts val="0"/>
              </a:spcAft>
              <a:buNone/>
            </a:pPr>
            <a:r>
              <a:rPr lang="en-US" sz="1400" dirty="0">
                <a:solidFill>
                  <a:schemeClr val="dk1"/>
                </a:solidFill>
                <a:latin typeface="Cambria Math"/>
                <a:ea typeface="Cambria Math"/>
                <a:cs typeface="Cambria Math"/>
                <a:sym typeface="Cambria Math"/>
              </a:rPr>
              <a:t>Akash </a:t>
            </a:r>
            <a:r>
              <a:rPr lang="en-US" sz="1400" dirty="0" err="1">
                <a:solidFill>
                  <a:schemeClr val="dk1"/>
                </a:solidFill>
                <a:latin typeface="Cambria Math"/>
                <a:ea typeface="Cambria Math"/>
                <a:cs typeface="Cambria Math"/>
                <a:sym typeface="Cambria Math"/>
              </a:rPr>
              <a:t>Phatangare</a:t>
            </a:r>
            <a:endParaRPr sz="1400" dirty="0">
              <a:solidFill>
                <a:schemeClr val="dk1"/>
              </a:solidFill>
              <a:latin typeface="Cambria Math"/>
              <a:ea typeface="Cambria Math"/>
              <a:cs typeface="Cambria Math"/>
              <a:sym typeface="Cambria Math"/>
            </a:endParaRPr>
          </a:p>
          <a:p>
            <a:pPr marL="0" marR="0" lvl="0" indent="0" algn="l" rtl="0">
              <a:spcBef>
                <a:spcPts val="0"/>
              </a:spcBef>
              <a:spcAft>
                <a:spcPts val="0"/>
              </a:spcAft>
              <a:buNone/>
            </a:pPr>
            <a:r>
              <a:rPr lang="en-US" sz="1400" dirty="0">
                <a:solidFill>
                  <a:schemeClr val="dk1"/>
                </a:solidFill>
                <a:latin typeface="Cambria Math"/>
                <a:ea typeface="Cambria Math"/>
                <a:cs typeface="Cambria Math"/>
                <a:sym typeface="Cambria Math"/>
              </a:rPr>
              <a:t>Rohit Jadhav</a:t>
            </a:r>
            <a:endParaRPr sz="1400" dirty="0">
              <a:solidFill>
                <a:schemeClr val="dk1"/>
              </a:solidFill>
              <a:latin typeface="Cambria Math"/>
              <a:ea typeface="Cambria Math"/>
              <a:cs typeface="Cambria Math"/>
              <a:sym typeface="Cambria Math"/>
            </a:endParaRP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228"/>
        <p:cNvGrpSpPr/>
        <p:nvPr/>
      </p:nvGrpSpPr>
      <p:grpSpPr>
        <a:xfrm>
          <a:off x="0" y="0"/>
          <a:ext cx="0" cy="0"/>
          <a:chOff x="0" y="0"/>
          <a:chExt cx="0" cy="0"/>
        </a:xfrm>
      </p:grpSpPr>
      <p:sp>
        <p:nvSpPr>
          <p:cNvPr id="229" name="Google Shape;229;p10"/>
          <p:cNvSpPr txBox="1">
            <a:spLocks noGrp="1"/>
          </p:cNvSpPr>
          <p:nvPr>
            <p:ph type="title"/>
          </p:nvPr>
        </p:nvSpPr>
        <p:spPr>
          <a:xfrm>
            <a:off x="685800" y="229870"/>
            <a:ext cx="6019800" cy="505267"/>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Clr>
                <a:schemeClr val="accent1"/>
              </a:buClr>
              <a:buSzPts val="3200"/>
              <a:buFont typeface="Arial Rounded"/>
              <a:buNone/>
            </a:pPr>
            <a:r>
              <a:rPr lang="en-US" sz="3200" b="1" u="sng">
                <a:latin typeface="Arial Rounded"/>
                <a:ea typeface="Arial Rounded"/>
                <a:cs typeface="Arial Rounded"/>
                <a:sym typeface="Arial Rounded"/>
              </a:rPr>
              <a:t>NUMERICAL DISTRIBUTION</a:t>
            </a:r>
            <a:endParaRPr sz="3200" b="1" u="sng">
              <a:latin typeface="Arial Rounded"/>
              <a:ea typeface="Arial Rounded"/>
              <a:cs typeface="Arial Rounded"/>
              <a:sym typeface="Arial Rounded"/>
            </a:endParaRPr>
          </a:p>
        </p:txBody>
      </p:sp>
      <p:sp>
        <p:nvSpPr>
          <p:cNvPr id="230" name="Google Shape;230;p10"/>
          <p:cNvSpPr/>
          <p:nvPr/>
        </p:nvSpPr>
        <p:spPr>
          <a:xfrm>
            <a:off x="0" y="0"/>
            <a:ext cx="2614930" cy="229870"/>
          </a:xfrm>
          <a:custGeom>
            <a:avLst/>
            <a:gdLst/>
            <a:ahLst/>
            <a:cxnLst/>
            <a:rect l="l" t="t" r="r" b="b"/>
            <a:pathLst>
              <a:path w="2614930" h="229870" extrusionOk="0">
                <a:moveTo>
                  <a:pt x="2614800" y="0"/>
                </a:moveTo>
                <a:lnTo>
                  <a:pt x="0" y="0"/>
                </a:lnTo>
                <a:lnTo>
                  <a:pt x="0" y="229800"/>
                </a:lnTo>
                <a:lnTo>
                  <a:pt x="2614800" y="229800"/>
                </a:lnTo>
                <a:lnTo>
                  <a:pt x="2614800" y="0"/>
                </a:lnTo>
                <a:close/>
              </a:path>
            </a:pathLst>
          </a:custGeom>
          <a:solidFill>
            <a:srgbClr val="FFC72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pic>
        <p:nvPicPr>
          <p:cNvPr id="231" name="Google Shape;231;p10"/>
          <p:cNvPicPr preferRelativeResize="0"/>
          <p:nvPr/>
        </p:nvPicPr>
        <p:blipFill rotWithShape="1">
          <a:blip r:embed="rId3">
            <a:alphaModFix/>
          </a:blip>
          <a:srcRect/>
          <a:stretch/>
        </p:blipFill>
        <p:spPr>
          <a:xfrm>
            <a:off x="685800" y="892644"/>
            <a:ext cx="7772400" cy="2921332"/>
          </a:xfrm>
          <a:prstGeom prst="rect">
            <a:avLst/>
          </a:prstGeom>
          <a:noFill/>
          <a:ln>
            <a:noFill/>
          </a:ln>
          <a:effectLst>
            <a:outerShdw blurRad="292100" dist="139700" dir="2700000" algn="tl" rotWithShape="0">
              <a:srgbClr val="333333">
                <a:alpha val="64705"/>
              </a:srgbClr>
            </a:outerShdw>
          </a:effectLst>
        </p:spPr>
      </p:pic>
      <p:sp>
        <p:nvSpPr>
          <p:cNvPr id="232" name="Google Shape;232;p10"/>
          <p:cNvSpPr txBox="1"/>
          <p:nvPr/>
        </p:nvSpPr>
        <p:spPr>
          <a:xfrm>
            <a:off x="685800" y="4095750"/>
            <a:ext cx="7772400" cy="830997"/>
          </a:xfrm>
          <a:prstGeom prst="rect">
            <a:avLst/>
          </a:prstGeom>
          <a:gradFill>
            <a:gsLst>
              <a:gs pos="0">
                <a:srgbClr val="F4E3C1"/>
              </a:gs>
              <a:gs pos="88000">
                <a:srgbClr val="E9C15D"/>
              </a:gs>
              <a:gs pos="100000">
                <a:srgbClr val="E9C15D"/>
              </a:gs>
            </a:gsLst>
            <a:lin ang="5400000" scaled="0"/>
          </a:gradFill>
          <a:ln w="12700" cap="rnd" cmpd="sng">
            <a:solidFill>
              <a:schemeClr val="accent3"/>
            </a:solidFill>
            <a:prstDash val="solid"/>
            <a:round/>
            <a:headEnd type="none" w="sm" len="sm"/>
            <a:tailEnd type="none" w="sm" len="sm"/>
          </a:ln>
        </p:spPr>
        <p:txBody>
          <a:bodyPr spcFirstLastPara="1" wrap="square" lIns="91425" tIns="45700" rIns="91425" bIns="45700" anchor="t" anchorCtr="0">
            <a:spAutoFit/>
          </a:bodyPr>
          <a:lstStyle/>
          <a:p>
            <a:pPr marL="228600" marR="0" lvl="0" indent="-228600" algn="l" rtl="0">
              <a:spcBef>
                <a:spcPts val="0"/>
              </a:spcBef>
              <a:spcAft>
                <a:spcPts val="0"/>
              </a:spcAft>
              <a:buClr>
                <a:schemeClr val="dk1"/>
              </a:buClr>
              <a:buSzPts val="1200"/>
              <a:buFont typeface="Arial"/>
              <a:buAutoNum type="arabicPeriod"/>
            </a:pPr>
            <a:r>
              <a:rPr lang="en-US" sz="1200">
                <a:solidFill>
                  <a:schemeClr val="dk1"/>
                </a:solidFill>
                <a:latin typeface="Arial"/>
                <a:ea typeface="Arial"/>
                <a:cs typeface="Arial"/>
                <a:sym typeface="Arial"/>
              </a:rPr>
              <a:t>The plot displays the distribution of each numerical variables in individual histogram, such as Year, Price, Total Driven, Tax(£), MPG, and Engine Size. </a:t>
            </a:r>
            <a:endParaRPr/>
          </a:p>
          <a:p>
            <a:pPr marL="0" marR="0" lvl="0" indent="0" algn="l" rtl="0">
              <a:spcBef>
                <a:spcPts val="0"/>
              </a:spcBef>
              <a:spcAft>
                <a:spcPts val="0"/>
              </a:spcAft>
              <a:buNone/>
            </a:pPr>
            <a:r>
              <a:rPr lang="en-US" sz="1200">
                <a:solidFill>
                  <a:schemeClr val="dk1"/>
                </a:solidFill>
                <a:latin typeface="Arial"/>
                <a:ea typeface="Arial"/>
                <a:cs typeface="Arial"/>
                <a:sym typeface="Arial"/>
              </a:rPr>
              <a:t>2.   By examining the histograms, we can observe the frequency and range of values for each variable,    providing insights into their distribution patterns and potential outliers.</a:t>
            </a:r>
            <a:endParaRPr sz="1200">
              <a:solidFill>
                <a:schemeClr val="dk1"/>
              </a:solidFill>
              <a:latin typeface="Arial"/>
              <a:ea typeface="Arial"/>
              <a:cs typeface="Arial"/>
              <a:sym typeface="Arial"/>
            </a:endParaRPr>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236"/>
        <p:cNvGrpSpPr/>
        <p:nvPr/>
      </p:nvGrpSpPr>
      <p:grpSpPr>
        <a:xfrm>
          <a:off x="0" y="0"/>
          <a:ext cx="0" cy="0"/>
          <a:chOff x="0" y="0"/>
          <a:chExt cx="0" cy="0"/>
        </a:xfrm>
      </p:grpSpPr>
      <p:sp>
        <p:nvSpPr>
          <p:cNvPr id="237" name="Google Shape;237;p11"/>
          <p:cNvSpPr txBox="1">
            <a:spLocks noGrp="1"/>
          </p:cNvSpPr>
          <p:nvPr>
            <p:ph type="title"/>
          </p:nvPr>
        </p:nvSpPr>
        <p:spPr>
          <a:xfrm>
            <a:off x="403447" y="849179"/>
            <a:ext cx="4669011" cy="228268"/>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Clr>
                <a:schemeClr val="accent1"/>
              </a:buClr>
              <a:buSzPts val="1400"/>
              <a:buFont typeface="Tahoma"/>
              <a:buNone/>
            </a:pPr>
            <a:r>
              <a:rPr lang="en-US" sz="1400">
                <a:latin typeface="Tahoma"/>
                <a:ea typeface="Tahoma"/>
                <a:cs typeface="Tahoma"/>
                <a:sym typeface="Tahoma"/>
              </a:rPr>
              <a:t>Relationship between transmission vs Fuel Type vs model</a:t>
            </a:r>
            <a:endParaRPr sz="1400">
              <a:latin typeface="Tahoma"/>
              <a:ea typeface="Tahoma"/>
              <a:cs typeface="Tahoma"/>
              <a:sym typeface="Tahoma"/>
            </a:endParaRPr>
          </a:p>
        </p:txBody>
      </p:sp>
      <p:sp>
        <p:nvSpPr>
          <p:cNvPr id="238" name="Google Shape;238;p11"/>
          <p:cNvSpPr/>
          <p:nvPr/>
        </p:nvSpPr>
        <p:spPr>
          <a:xfrm>
            <a:off x="0" y="0"/>
            <a:ext cx="2614930" cy="229870"/>
          </a:xfrm>
          <a:custGeom>
            <a:avLst/>
            <a:gdLst/>
            <a:ahLst/>
            <a:cxnLst/>
            <a:rect l="l" t="t" r="r" b="b"/>
            <a:pathLst>
              <a:path w="2614930" h="229870" extrusionOk="0">
                <a:moveTo>
                  <a:pt x="2614800" y="0"/>
                </a:moveTo>
                <a:lnTo>
                  <a:pt x="0" y="0"/>
                </a:lnTo>
                <a:lnTo>
                  <a:pt x="0" y="229800"/>
                </a:lnTo>
                <a:lnTo>
                  <a:pt x="2614800" y="229800"/>
                </a:lnTo>
                <a:lnTo>
                  <a:pt x="2614800" y="0"/>
                </a:lnTo>
                <a:close/>
              </a:path>
            </a:pathLst>
          </a:custGeom>
          <a:solidFill>
            <a:srgbClr val="FFC72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pic>
        <p:nvPicPr>
          <p:cNvPr id="239" name="Google Shape;239;p11"/>
          <p:cNvPicPr preferRelativeResize="0"/>
          <p:nvPr/>
        </p:nvPicPr>
        <p:blipFill rotWithShape="1">
          <a:blip r:embed="rId3">
            <a:alphaModFix/>
          </a:blip>
          <a:srcRect/>
          <a:stretch/>
        </p:blipFill>
        <p:spPr>
          <a:xfrm>
            <a:off x="403447" y="1200151"/>
            <a:ext cx="3863753" cy="3011356"/>
          </a:xfrm>
          <a:prstGeom prst="rect">
            <a:avLst/>
          </a:prstGeom>
          <a:noFill/>
          <a:ln>
            <a:noFill/>
          </a:ln>
          <a:effectLst>
            <a:outerShdw blurRad="292100" dist="139700" dir="2700000" algn="tl" rotWithShape="0">
              <a:srgbClr val="333333">
                <a:alpha val="64705"/>
              </a:srgbClr>
            </a:outerShdw>
          </a:effectLst>
        </p:spPr>
      </p:pic>
      <p:pic>
        <p:nvPicPr>
          <p:cNvPr id="240" name="Google Shape;240;p11"/>
          <p:cNvPicPr preferRelativeResize="0"/>
          <p:nvPr/>
        </p:nvPicPr>
        <p:blipFill rotWithShape="1">
          <a:blip r:embed="rId4">
            <a:alphaModFix/>
          </a:blip>
          <a:srcRect/>
          <a:stretch/>
        </p:blipFill>
        <p:spPr>
          <a:xfrm>
            <a:off x="452905" y="4476750"/>
            <a:ext cx="3890495" cy="465566"/>
          </a:xfrm>
          <a:prstGeom prst="rect">
            <a:avLst/>
          </a:prstGeom>
          <a:noFill/>
          <a:ln>
            <a:noFill/>
          </a:ln>
          <a:effectLst>
            <a:outerShdw blurRad="292100" dist="139700" dir="2700000" algn="tl" rotWithShape="0">
              <a:srgbClr val="333333">
                <a:alpha val="64705"/>
              </a:srgbClr>
            </a:outerShdw>
          </a:effectLst>
        </p:spPr>
      </p:pic>
      <p:pic>
        <p:nvPicPr>
          <p:cNvPr id="241" name="Google Shape;241;p11"/>
          <p:cNvPicPr preferRelativeResize="0"/>
          <p:nvPr/>
        </p:nvPicPr>
        <p:blipFill rotWithShape="1">
          <a:blip r:embed="rId5">
            <a:alphaModFix/>
          </a:blip>
          <a:srcRect/>
          <a:stretch/>
        </p:blipFill>
        <p:spPr>
          <a:xfrm>
            <a:off x="4692833" y="1200151"/>
            <a:ext cx="3482982" cy="2543156"/>
          </a:xfrm>
          <a:prstGeom prst="rect">
            <a:avLst/>
          </a:prstGeom>
          <a:noFill/>
          <a:ln>
            <a:noFill/>
          </a:ln>
          <a:effectLst>
            <a:outerShdw blurRad="292100" dist="139700" dir="2700000" algn="tl" rotWithShape="0">
              <a:srgbClr val="333333">
                <a:alpha val="64705"/>
              </a:srgbClr>
            </a:outerShdw>
          </a:effectLst>
        </p:spPr>
      </p:pic>
      <p:pic>
        <p:nvPicPr>
          <p:cNvPr id="242" name="Google Shape;242;p11"/>
          <p:cNvPicPr preferRelativeResize="0"/>
          <p:nvPr/>
        </p:nvPicPr>
        <p:blipFill rotWithShape="1">
          <a:blip r:embed="rId6">
            <a:alphaModFix/>
          </a:blip>
          <a:srcRect/>
          <a:stretch/>
        </p:blipFill>
        <p:spPr>
          <a:xfrm>
            <a:off x="5111334" y="3863298"/>
            <a:ext cx="2645980" cy="246730"/>
          </a:xfrm>
          <a:prstGeom prst="rect">
            <a:avLst/>
          </a:prstGeom>
          <a:noFill/>
          <a:ln>
            <a:noFill/>
          </a:ln>
          <a:effectLst>
            <a:outerShdw blurRad="292100" dist="139700" dir="2700000" algn="tl" rotWithShape="0">
              <a:srgbClr val="333333">
                <a:alpha val="64705"/>
              </a:srgbClr>
            </a:outerShdw>
          </a:effectLst>
        </p:spPr>
      </p:pic>
      <p:pic>
        <p:nvPicPr>
          <p:cNvPr id="243" name="Google Shape;243;p11"/>
          <p:cNvPicPr preferRelativeResize="0"/>
          <p:nvPr/>
        </p:nvPicPr>
        <p:blipFill rotWithShape="1">
          <a:blip r:embed="rId7">
            <a:alphaModFix/>
          </a:blip>
          <a:srcRect/>
          <a:stretch/>
        </p:blipFill>
        <p:spPr>
          <a:xfrm>
            <a:off x="4689483" y="4476750"/>
            <a:ext cx="3768717" cy="465566"/>
          </a:xfrm>
          <a:prstGeom prst="rect">
            <a:avLst/>
          </a:prstGeom>
          <a:noFill/>
          <a:ln>
            <a:noFill/>
          </a:ln>
          <a:effectLst>
            <a:outerShdw blurRad="292100" dist="139700" dir="2700000" algn="tl" rotWithShape="0">
              <a:srgbClr val="333333">
                <a:alpha val="64705"/>
              </a:srgbClr>
            </a:outerShdw>
          </a:effectLst>
        </p:spPr>
      </p:pic>
      <p:sp>
        <p:nvSpPr>
          <p:cNvPr id="244" name="Google Shape;244;p11"/>
          <p:cNvSpPr txBox="1"/>
          <p:nvPr/>
        </p:nvSpPr>
        <p:spPr>
          <a:xfrm>
            <a:off x="-486224" y="206380"/>
            <a:ext cx="5768752" cy="520655"/>
          </a:xfrm>
          <a:prstGeom prst="rect">
            <a:avLst/>
          </a:prstGeom>
          <a:noFill/>
          <a:ln>
            <a:noFill/>
          </a:ln>
        </p:spPr>
        <p:txBody>
          <a:bodyPr spcFirstLastPara="1" wrap="square" lIns="0" tIns="12700" rIns="0" bIns="0" anchor="ctr" anchorCtr="0">
            <a:spAutoFit/>
          </a:bodyPr>
          <a:lstStyle/>
          <a:p>
            <a:pPr marL="12700" marR="0" lvl="0" indent="0" algn="ctr" rtl="0">
              <a:spcBef>
                <a:spcPts val="0"/>
              </a:spcBef>
              <a:spcAft>
                <a:spcPts val="0"/>
              </a:spcAft>
              <a:buClr>
                <a:schemeClr val="accent1"/>
              </a:buClr>
              <a:buSzPts val="3200"/>
              <a:buFont typeface="Trebuchet MS"/>
              <a:buNone/>
            </a:pPr>
            <a:r>
              <a:rPr lang="en-US" sz="3200" u="sng" cap="none">
                <a:solidFill>
                  <a:schemeClr val="accent1"/>
                </a:solidFill>
                <a:latin typeface="Trebuchet MS"/>
                <a:ea typeface="Trebuchet MS"/>
                <a:cs typeface="Trebuchet MS"/>
                <a:sym typeface="Trebuchet MS"/>
              </a:rPr>
              <a:t>CHI-SQUARE</a:t>
            </a:r>
            <a:r>
              <a:rPr lang="en-US" sz="3300" u="sng" cap="none">
                <a:solidFill>
                  <a:schemeClr val="accent1"/>
                </a:solidFill>
                <a:latin typeface="Trebuchet MS"/>
                <a:ea typeface="Trebuchet MS"/>
                <a:cs typeface="Trebuchet MS"/>
                <a:sym typeface="Trebuchet MS"/>
              </a:rPr>
              <a:t> ANALYSIS</a:t>
            </a:r>
            <a:endParaRPr/>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248"/>
        <p:cNvGrpSpPr/>
        <p:nvPr/>
      </p:nvGrpSpPr>
      <p:grpSpPr>
        <a:xfrm>
          <a:off x="0" y="0"/>
          <a:ext cx="0" cy="0"/>
          <a:chOff x="0" y="0"/>
          <a:chExt cx="0" cy="0"/>
        </a:xfrm>
      </p:grpSpPr>
      <p:sp>
        <p:nvSpPr>
          <p:cNvPr id="249" name="Google Shape;249;p12"/>
          <p:cNvSpPr txBox="1">
            <a:spLocks noGrp="1"/>
          </p:cNvSpPr>
          <p:nvPr>
            <p:ph type="title"/>
          </p:nvPr>
        </p:nvSpPr>
        <p:spPr>
          <a:xfrm>
            <a:off x="457200" y="361950"/>
            <a:ext cx="5715000" cy="505267"/>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Clr>
                <a:schemeClr val="accent1"/>
              </a:buClr>
              <a:buSzPts val="3200"/>
              <a:buFont typeface="Arial Rounded"/>
              <a:buNone/>
            </a:pPr>
            <a:r>
              <a:rPr lang="en-US" sz="3200" b="1" u="sng">
                <a:latin typeface="Arial Rounded"/>
                <a:ea typeface="Arial Rounded"/>
                <a:cs typeface="Arial Rounded"/>
                <a:sym typeface="Arial Rounded"/>
              </a:rPr>
              <a:t>PEARSON CORRELATION</a:t>
            </a:r>
            <a:endParaRPr sz="3200" b="1" u="sng">
              <a:latin typeface="Arial Rounded"/>
              <a:ea typeface="Arial Rounded"/>
              <a:cs typeface="Arial Rounded"/>
              <a:sym typeface="Arial Rounded"/>
            </a:endParaRPr>
          </a:p>
        </p:txBody>
      </p:sp>
      <p:sp>
        <p:nvSpPr>
          <p:cNvPr id="250" name="Google Shape;250;p12"/>
          <p:cNvSpPr/>
          <p:nvPr/>
        </p:nvSpPr>
        <p:spPr>
          <a:xfrm>
            <a:off x="0" y="0"/>
            <a:ext cx="2614930" cy="229870"/>
          </a:xfrm>
          <a:custGeom>
            <a:avLst/>
            <a:gdLst/>
            <a:ahLst/>
            <a:cxnLst/>
            <a:rect l="l" t="t" r="r" b="b"/>
            <a:pathLst>
              <a:path w="2614930" h="229870" extrusionOk="0">
                <a:moveTo>
                  <a:pt x="2614800" y="0"/>
                </a:moveTo>
                <a:lnTo>
                  <a:pt x="0" y="0"/>
                </a:lnTo>
                <a:lnTo>
                  <a:pt x="0" y="229800"/>
                </a:lnTo>
                <a:lnTo>
                  <a:pt x="2614800" y="229800"/>
                </a:lnTo>
                <a:lnTo>
                  <a:pt x="2614800" y="0"/>
                </a:lnTo>
                <a:close/>
              </a:path>
            </a:pathLst>
          </a:custGeom>
          <a:solidFill>
            <a:srgbClr val="FFC72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pic>
        <p:nvPicPr>
          <p:cNvPr id="251" name="Google Shape;251;p12"/>
          <p:cNvPicPr preferRelativeResize="0"/>
          <p:nvPr/>
        </p:nvPicPr>
        <p:blipFill rotWithShape="1">
          <a:blip r:embed="rId3">
            <a:alphaModFix/>
          </a:blip>
          <a:srcRect/>
          <a:stretch/>
        </p:blipFill>
        <p:spPr>
          <a:xfrm>
            <a:off x="457200" y="1123950"/>
            <a:ext cx="5494059" cy="3293879"/>
          </a:xfrm>
          <a:prstGeom prst="rect">
            <a:avLst/>
          </a:prstGeom>
          <a:noFill/>
          <a:ln>
            <a:noFill/>
          </a:ln>
          <a:effectLst>
            <a:outerShdw blurRad="292100" dist="139700" dir="2700000" algn="tl" rotWithShape="0">
              <a:srgbClr val="333333">
                <a:alpha val="64705"/>
              </a:srgbClr>
            </a:outerShdw>
          </a:effectLst>
        </p:spPr>
      </p:pic>
      <p:sp>
        <p:nvSpPr>
          <p:cNvPr id="252" name="Google Shape;252;p12"/>
          <p:cNvSpPr txBox="1"/>
          <p:nvPr/>
        </p:nvSpPr>
        <p:spPr>
          <a:xfrm>
            <a:off x="6477000" y="1339728"/>
            <a:ext cx="1905000" cy="2677656"/>
          </a:xfrm>
          <a:prstGeom prst="rect">
            <a:avLst/>
          </a:prstGeom>
          <a:gradFill>
            <a:gsLst>
              <a:gs pos="0">
                <a:srgbClr val="F4E3C1"/>
              </a:gs>
              <a:gs pos="88000">
                <a:srgbClr val="E9C15D"/>
              </a:gs>
              <a:gs pos="100000">
                <a:srgbClr val="E9C15D"/>
              </a:gs>
            </a:gsLst>
            <a:lin ang="5400000" scaled="0"/>
          </a:gradFill>
          <a:ln w="12700" cap="rnd" cmpd="sng">
            <a:solidFill>
              <a:schemeClr val="accent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The Pearson correlation heat map reveals the strength of linear relationships between variables.</a:t>
            </a:r>
            <a:endParaRPr/>
          </a:p>
          <a:p>
            <a:pPr marL="0" marR="0" lvl="0" indent="0" algn="l" rtl="0">
              <a:spcBef>
                <a:spcPts val="0"/>
              </a:spcBef>
              <a:spcAft>
                <a:spcPts val="0"/>
              </a:spcAft>
              <a:buNone/>
            </a:pP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a:solidFill>
                  <a:schemeClr val="dk1"/>
                </a:solidFill>
                <a:latin typeface="Arial"/>
                <a:ea typeface="Arial"/>
                <a:cs typeface="Arial"/>
                <a:sym typeface="Arial"/>
              </a:rPr>
              <a:t>The price demonstrates a strong positive correlation with the Model, Engine size and year, while a weak correlation is observed with Total Driven, Fuel Type and mpg.</a:t>
            </a:r>
            <a:endParaRPr sz="1200">
              <a:solidFill>
                <a:schemeClr val="dk1"/>
              </a:solidFill>
              <a:latin typeface="Arial"/>
              <a:ea typeface="Arial"/>
              <a:cs typeface="Arial"/>
              <a:sym typeface="Arial"/>
            </a:endParaRPr>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256"/>
        <p:cNvGrpSpPr/>
        <p:nvPr/>
      </p:nvGrpSpPr>
      <p:grpSpPr>
        <a:xfrm>
          <a:off x="0" y="0"/>
          <a:ext cx="0" cy="0"/>
          <a:chOff x="0" y="0"/>
          <a:chExt cx="0" cy="0"/>
        </a:xfrm>
      </p:grpSpPr>
      <p:sp>
        <p:nvSpPr>
          <p:cNvPr id="257" name="Google Shape;257;p13"/>
          <p:cNvSpPr txBox="1">
            <a:spLocks noGrp="1"/>
          </p:cNvSpPr>
          <p:nvPr>
            <p:ph type="title"/>
          </p:nvPr>
        </p:nvSpPr>
        <p:spPr>
          <a:xfrm>
            <a:off x="533400" y="333075"/>
            <a:ext cx="5105400" cy="505267"/>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Clr>
                <a:schemeClr val="accent1"/>
              </a:buClr>
              <a:buSzPts val="3200"/>
              <a:buFont typeface="Arial Rounded"/>
              <a:buNone/>
            </a:pPr>
            <a:r>
              <a:rPr lang="en-US" sz="3200" b="1" u="sng">
                <a:latin typeface="Arial Rounded"/>
                <a:ea typeface="Arial Rounded"/>
                <a:cs typeface="Arial Rounded"/>
                <a:sym typeface="Arial Rounded"/>
              </a:rPr>
              <a:t>MODEL PERFORMANCE</a:t>
            </a:r>
            <a:endParaRPr/>
          </a:p>
        </p:txBody>
      </p:sp>
      <p:sp>
        <p:nvSpPr>
          <p:cNvPr id="258" name="Google Shape;258;p13"/>
          <p:cNvSpPr/>
          <p:nvPr/>
        </p:nvSpPr>
        <p:spPr>
          <a:xfrm>
            <a:off x="0" y="0"/>
            <a:ext cx="2614930" cy="229870"/>
          </a:xfrm>
          <a:custGeom>
            <a:avLst/>
            <a:gdLst/>
            <a:ahLst/>
            <a:cxnLst/>
            <a:rect l="l" t="t" r="r" b="b"/>
            <a:pathLst>
              <a:path w="2614930" h="229870" extrusionOk="0">
                <a:moveTo>
                  <a:pt x="2614800" y="0"/>
                </a:moveTo>
                <a:lnTo>
                  <a:pt x="0" y="0"/>
                </a:lnTo>
                <a:lnTo>
                  <a:pt x="0" y="229800"/>
                </a:lnTo>
                <a:lnTo>
                  <a:pt x="2614800" y="229800"/>
                </a:lnTo>
                <a:lnTo>
                  <a:pt x="2614800" y="0"/>
                </a:lnTo>
                <a:close/>
              </a:path>
            </a:pathLst>
          </a:custGeom>
          <a:solidFill>
            <a:srgbClr val="FFC72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259" name="Google Shape;259;p13"/>
          <p:cNvSpPr/>
          <p:nvPr/>
        </p:nvSpPr>
        <p:spPr>
          <a:xfrm>
            <a:off x="228600" y="4731076"/>
            <a:ext cx="7848599" cy="307777"/>
          </a:xfrm>
          <a:prstGeom prst="rect">
            <a:avLst/>
          </a:prstGeom>
          <a:solidFill>
            <a:schemeClr val="lt1"/>
          </a:solidFill>
          <a:ln w="19050" cap="rnd"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374151"/>
                </a:solidFill>
                <a:latin typeface="Arial"/>
                <a:ea typeface="Arial"/>
                <a:cs typeface="Arial"/>
                <a:sym typeface="Arial"/>
              </a:rPr>
              <a:t>Performance of models evaluated and compared to </a:t>
            </a:r>
            <a:r>
              <a:rPr lang="en-US" sz="1400">
                <a:solidFill>
                  <a:schemeClr val="dk1"/>
                </a:solidFill>
                <a:latin typeface="Arial"/>
                <a:ea typeface="Arial"/>
                <a:cs typeface="Arial"/>
                <a:sym typeface="Arial"/>
              </a:rPr>
              <a:t>identify the top-performing model</a:t>
            </a:r>
            <a:endParaRPr/>
          </a:p>
        </p:txBody>
      </p:sp>
      <p:pic>
        <p:nvPicPr>
          <p:cNvPr id="260" name="Google Shape;260;p13"/>
          <p:cNvPicPr preferRelativeResize="0"/>
          <p:nvPr/>
        </p:nvPicPr>
        <p:blipFill rotWithShape="1">
          <a:blip r:embed="rId3">
            <a:alphaModFix/>
          </a:blip>
          <a:srcRect/>
          <a:stretch/>
        </p:blipFill>
        <p:spPr>
          <a:xfrm>
            <a:off x="533400" y="1074571"/>
            <a:ext cx="5791200" cy="3282132"/>
          </a:xfrm>
          <a:prstGeom prst="rect">
            <a:avLst/>
          </a:prstGeom>
          <a:noFill/>
          <a:ln>
            <a:noFill/>
          </a:ln>
          <a:effectLst>
            <a:outerShdw blurRad="292100" dist="139700" dir="2700000" algn="tl" rotWithShape="0">
              <a:srgbClr val="333333">
                <a:alpha val="64705"/>
              </a:srgbClr>
            </a:outerShdw>
          </a:effectLst>
        </p:spPr>
      </p:pic>
      <p:sp>
        <p:nvSpPr>
          <p:cNvPr id="261" name="Google Shape;261;p13"/>
          <p:cNvSpPr txBox="1"/>
          <p:nvPr/>
        </p:nvSpPr>
        <p:spPr>
          <a:xfrm>
            <a:off x="6705600" y="915144"/>
            <a:ext cx="2286000" cy="3600986"/>
          </a:xfrm>
          <a:prstGeom prst="rect">
            <a:avLst/>
          </a:prstGeom>
          <a:gradFill>
            <a:gsLst>
              <a:gs pos="0">
                <a:srgbClr val="BDD5B6"/>
              </a:gs>
              <a:gs pos="88000">
                <a:srgbClr val="74AC5E"/>
              </a:gs>
              <a:gs pos="100000">
                <a:srgbClr val="74AC5E"/>
              </a:gs>
            </a:gsLst>
            <a:lin ang="5400000" scaled="0"/>
          </a:gradFill>
          <a:ln w="12700" cap="rnd"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The graph compares the performance of different models, including Linear Regression, Decision Tree, Random Forest, and SVR, based on evaluation metrics such as Mean Squared Error (MSE), Mean Absolute Error (MAE), and R-squared scores. 2. The Random Forest model shows the lowest MSE and MAE values, indicating better accuracy and precision in predicting the target variable. 3. With an R-squared score of 0.93, the Random Forest model demonstrates a strong correlation between the predicted and actual value</a:t>
            </a:r>
            <a:endParaRPr sz="1200">
              <a:solidFill>
                <a:schemeClr val="dk1"/>
              </a:solidFill>
              <a:latin typeface="Arial"/>
              <a:ea typeface="Arial"/>
              <a:cs typeface="Arial"/>
              <a:sym typeface="Arial"/>
            </a:endParaRPr>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265"/>
        <p:cNvGrpSpPr/>
        <p:nvPr/>
      </p:nvGrpSpPr>
      <p:grpSpPr>
        <a:xfrm>
          <a:off x="0" y="0"/>
          <a:ext cx="0" cy="0"/>
          <a:chOff x="0" y="0"/>
          <a:chExt cx="0" cy="0"/>
        </a:xfrm>
      </p:grpSpPr>
      <p:sp>
        <p:nvSpPr>
          <p:cNvPr id="266" name="Google Shape;266;p14"/>
          <p:cNvSpPr txBox="1">
            <a:spLocks noGrp="1"/>
          </p:cNvSpPr>
          <p:nvPr>
            <p:ph type="title"/>
          </p:nvPr>
        </p:nvSpPr>
        <p:spPr>
          <a:xfrm>
            <a:off x="1143000" y="342965"/>
            <a:ext cx="5753100" cy="505267"/>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Clr>
                <a:srgbClr val="6C911C"/>
              </a:buClr>
              <a:buSzPts val="3200"/>
              <a:buFont typeface="Arial Rounded"/>
              <a:buNone/>
            </a:pPr>
            <a:r>
              <a:rPr lang="en-US" sz="3200" b="1" u="sng">
                <a:solidFill>
                  <a:srgbClr val="6C911C"/>
                </a:solidFill>
                <a:latin typeface="Arial Rounded"/>
                <a:ea typeface="Arial Rounded"/>
                <a:cs typeface="Arial Rounded"/>
                <a:sym typeface="Arial Rounded"/>
              </a:rPr>
              <a:t>GRID SEARCH CV TUNING </a:t>
            </a:r>
            <a:endParaRPr/>
          </a:p>
        </p:txBody>
      </p:sp>
      <p:sp>
        <p:nvSpPr>
          <p:cNvPr id="267" name="Google Shape;267;p14"/>
          <p:cNvSpPr/>
          <p:nvPr/>
        </p:nvSpPr>
        <p:spPr>
          <a:xfrm>
            <a:off x="0" y="0"/>
            <a:ext cx="2614930" cy="229870"/>
          </a:xfrm>
          <a:custGeom>
            <a:avLst/>
            <a:gdLst/>
            <a:ahLst/>
            <a:cxnLst/>
            <a:rect l="l" t="t" r="r" b="b"/>
            <a:pathLst>
              <a:path w="2614930" h="229870" extrusionOk="0">
                <a:moveTo>
                  <a:pt x="2614800" y="0"/>
                </a:moveTo>
                <a:lnTo>
                  <a:pt x="0" y="0"/>
                </a:lnTo>
                <a:lnTo>
                  <a:pt x="0" y="229800"/>
                </a:lnTo>
                <a:lnTo>
                  <a:pt x="2614800" y="229800"/>
                </a:lnTo>
                <a:lnTo>
                  <a:pt x="2614800" y="0"/>
                </a:lnTo>
                <a:close/>
              </a:path>
            </a:pathLst>
          </a:custGeom>
          <a:solidFill>
            <a:srgbClr val="FFC72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268" name="Google Shape;268;p14"/>
          <p:cNvSpPr/>
          <p:nvPr/>
        </p:nvSpPr>
        <p:spPr>
          <a:xfrm>
            <a:off x="533400" y="4080372"/>
            <a:ext cx="8382000" cy="830997"/>
          </a:xfrm>
          <a:prstGeom prst="rect">
            <a:avLst/>
          </a:prstGeom>
          <a:noFill/>
          <a:ln>
            <a:noFill/>
          </a:ln>
        </p:spPr>
        <p:txBody>
          <a:bodyPr spcFirstLastPara="1" wrap="square" lIns="91425" tIns="45700" rIns="91425" bIns="45700" anchor="t" anchorCtr="0">
            <a:spAutoFit/>
          </a:bodyPr>
          <a:lstStyle/>
          <a:p>
            <a:pPr marL="228600" marR="0" lvl="0" indent="-228600" algn="l" rtl="0">
              <a:spcBef>
                <a:spcPts val="0"/>
              </a:spcBef>
              <a:spcAft>
                <a:spcPts val="0"/>
              </a:spcAft>
              <a:buClr>
                <a:schemeClr val="dk1"/>
              </a:buClr>
              <a:buSzPts val="1200"/>
              <a:buFont typeface="Arial"/>
              <a:buAutoNum type="arabicPeriod"/>
            </a:pPr>
            <a:r>
              <a:rPr lang="en-US" sz="1200">
                <a:solidFill>
                  <a:schemeClr val="dk1"/>
                </a:solidFill>
                <a:latin typeface="Arial"/>
                <a:ea typeface="Arial"/>
                <a:cs typeface="Arial"/>
                <a:sym typeface="Arial"/>
              </a:rPr>
              <a:t>The hyper parameter grid defines a set of values for key parameters in the Random Forest model. </a:t>
            </a:r>
            <a:endParaRPr sz="1200">
              <a:solidFill>
                <a:schemeClr val="dk1"/>
              </a:solidFill>
              <a:latin typeface="Arial"/>
              <a:ea typeface="Arial"/>
              <a:cs typeface="Arial"/>
              <a:sym typeface="Arial"/>
            </a:endParaRPr>
          </a:p>
          <a:p>
            <a:pPr marL="0" marR="0" lvl="0" indent="0" algn="l" rtl="0">
              <a:spcBef>
                <a:spcPts val="0"/>
              </a:spcBef>
              <a:spcAft>
                <a:spcPts val="0"/>
              </a:spcAft>
              <a:buNone/>
            </a:pP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a:solidFill>
                  <a:schemeClr val="dk1"/>
                </a:solidFill>
                <a:latin typeface="Arial"/>
                <a:ea typeface="Arial"/>
                <a:cs typeface="Arial"/>
                <a:sym typeface="Arial"/>
              </a:rPr>
              <a:t>2. The best hyper parameters for the Random Forest model were determined to be max_depth=10, min_samples_leaf=1, min_samples_split=5, and n_estimators=150, resulting in a mean cross-validation score of 0.9323</a:t>
            </a:r>
            <a:r>
              <a:rPr lang="en-US" sz="1200">
                <a:solidFill>
                  <a:schemeClr val="dk1"/>
                </a:solidFill>
                <a:latin typeface="Trebuchet MS"/>
                <a:ea typeface="Trebuchet MS"/>
                <a:cs typeface="Trebuchet MS"/>
                <a:sym typeface="Trebuchet MS"/>
              </a:rPr>
              <a:t>.</a:t>
            </a:r>
            <a:endParaRPr sz="1200">
              <a:solidFill>
                <a:schemeClr val="dk1"/>
              </a:solidFill>
              <a:latin typeface="Tahoma"/>
              <a:ea typeface="Tahoma"/>
              <a:cs typeface="Tahoma"/>
              <a:sym typeface="Tahoma"/>
            </a:endParaRPr>
          </a:p>
        </p:txBody>
      </p:sp>
      <p:pic>
        <p:nvPicPr>
          <p:cNvPr id="269" name="Google Shape;269;p14"/>
          <p:cNvPicPr preferRelativeResize="0"/>
          <p:nvPr/>
        </p:nvPicPr>
        <p:blipFill rotWithShape="1">
          <a:blip r:embed="rId3">
            <a:alphaModFix/>
          </a:blip>
          <a:srcRect l="25882" t="27925" r="35831" b="18874"/>
          <a:stretch/>
        </p:blipFill>
        <p:spPr>
          <a:xfrm>
            <a:off x="533400" y="1047750"/>
            <a:ext cx="7620000" cy="2666893"/>
          </a:xfrm>
          <a:prstGeom prst="rect">
            <a:avLst/>
          </a:prstGeom>
          <a:noFill/>
          <a:ln>
            <a:noFill/>
          </a:ln>
          <a:effectLst>
            <a:outerShdw blurRad="292100" dist="139700" dir="2700000" algn="tl" rotWithShape="0">
              <a:srgbClr val="333333">
                <a:alpha val="64705"/>
              </a:srgbClr>
            </a:outerShdw>
          </a:effectLst>
        </p:spPr>
      </p:pic>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273"/>
        <p:cNvGrpSpPr/>
        <p:nvPr/>
      </p:nvGrpSpPr>
      <p:grpSpPr>
        <a:xfrm>
          <a:off x="0" y="0"/>
          <a:ext cx="0" cy="0"/>
          <a:chOff x="0" y="0"/>
          <a:chExt cx="0" cy="0"/>
        </a:xfrm>
      </p:grpSpPr>
      <p:sp>
        <p:nvSpPr>
          <p:cNvPr id="274" name="Google Shape;274;p15"/>
          <p:cNvSpPr txBox="1">
            <a:spLocks noGrp="1"/>
          </p:cNvSpPr>
          <p:nvPr>
            <p:ph type="title"/>
          </p:nvPr>
        </p:nvSpPr>
        <p:spPr>
          <a:xfrm>
            <a:off x="914400" y="229870"/>
            <a:ext cx="7391400" cy="505267"/>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Clr>
                <a:schemeClr val="accent1"/>
              </a:buClr>
              <a:buSzPts val="3200"/>
              <a:buFont typeface="Arial Rounded"/>
              <a:buNone/>
            </a:pPr>
            <a:r>
              <a:rPr lang="en-US" sz="3200" b="1" u="sng">
                <a:latin typeface="Arial Rounded"/>
                <a:ea typeface="Arial Rounded"/>
                <a:cs typeface="Arial Rounded"/>
                <a:sym typeface="Arial Rounded"/>
              </a:rPr>
              <a:t>POLYNOMIAL REGRESSION MODEL</a:t>
            </a:r>
            <a:endParaRPr/>
          </a:p>
        </p:txBody>
      </p:sp>
      <p:sp>
        <p:nvSpPr>
          <p:cNvPr id="275" name="Google Shape;275;p15"/>
          <p:cNvSpPr/>
          <p:nvPr/>
        </p:nvSpPr>
        <p:spPr>
          <a:xfrm>
            <a:off x="0" y="0"/>
            <a:ext cx="2614930" cy="229870"/>
          </a:xfrm>
          <a:custGeom>
            <a:avLst/>
            <a:gdLst/>
            <a:ahLst/>
            <a:cxnLst/>
            <a:rect l="l" t="t" r="r" b="b"/>
            <a:pathLst>
              <a:path w="2614930" h="229870" extrusionOk="0">
                <a:moveTo>
                  <a:pt x="2614800" y="0"/>
                </a:moveTo>
                <a:lnTo>
                  <a:pt x="0" y="0"/>
                </a:lnTo>
                <a:lnTo>
                  <a:pt x="0" y="229800"/>
                </a:lnTo>
                <a:lnTo>
                  <a:pt x="2614800" y="229800"/>
                </a:lnTo>
                <a:lnTo>
                  <a:pt x="2614800" y="0"/>
                </a:lnTo>
                <a:close/>
              </a:path>
            </a:pathLst>
          </a:custGeom>
          <a:solidFill>
            <a:srgbClr val="FFC72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276" name="Google Shape;276;p15"/>
          <p:cNvSpPr/>
          <p:nvPr/>
        </p:nvSpPr>
        <p:spPr>
          <a:xfrm>
            <a:off x="731904" y="4171950"/>
            <a:ext cx="8382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374151"/>
                </a:solidFill>
                <a:latin typeface="Tahoma"/>
                <a:ea typeface="Tahoma"/>
                <a:cs typeface="Tahoma"/>
                <a:sym typeface="Tahoma"/>
              </a:rPr>
              <a:t> </a:t>
            </a:r>
            <a:r>
              <a:rPr lang="en-US" sz="1200">
                <a:solidFill>
                  <a:srgbClr val="374151"/>
                </a:solidFill>
                <a:latin typeface="Arial"/>
                <a:ea typeface="Arial"/>
                <a:cs typeface="Arial"/>
                <a:sym typeface="Arial"/>
              </a:rPr>
              <a:t>The KPI for the polynomial regression model is to compare its performance with other models. This can be done by evaluating metrics such as mean squared error (MSE), mean absolute error (MAE), and R-squared (R2) score, which indicate how well the model fits the data and predicts used car prices.</a:t>
            </a:r>
            <a:endParaRPr sz="1200">
              <a:solidFill>
                <a:schemeClr val="dk1"/>
              </a:solidFill>
              <a:latin typeface="Arial"/>
              <a:ea typeface="Arial"/>
              <a:cs typeface="Arial"/>
              <a:sym typeface="Arial"/>
            </a:endParaRPr>
          </a:p>
        </p:txBody>
      </p:sp>
      <p:pic>
        <p:nvPicPr>
          <p:cNvPr id="277" name="Google Shape;277;p15"/>
          <p:cNvPicPr preferRelativeResize="0"/>
          <p:nvPr/>
        </p:nvPicPr>
        <p:blipFill rotWithShape="1">
          <a:blip r:embed="rId3">
            <a:alphaModFix/>
          </a:blip>
          <a:srcRect l="25000" t="30731" r="35000" b="15910"/>
          <a:stretch/>
        </p:blipFill>
        <p:spPr>
          <a:xfrm>
            <a:off x="914400" y="1047750"/>
            <a:ext cx="6172200" cy="2743200"/>
          </a:xfrm>
          <a:prstGeom prst="rect">
            <a:avLst/>
          </a:prstGeom>
          <a:noFill/>
          <a:ln>
            <a:noFill/>
          </a:ln>
          <a:effectLst>
            <a:outerShdw blurRad="292100" dist="139700" dir="2700000" algn="tl" rotWithShape="0">
              <a:srgbClr val="333333">
                <a:alpha val="64705"/>
              </a:srgbClr>
            </a:outerShdw>
          </a:effectLst>
        </p:spPr>
      </p:pic>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281"/>
        <p:cNvGrpSpPr/>
        <p:nvPr/>
      </p:nvGrpSpPr>
      <p:grpSpPr>
        <a:xfrm>
          <a:off x="0" y="0"/>
          <a:ext cx="0" cy="0"/>
          <a:chOff x="0" y="0"/>
          <a:chExt cx="0" cy="0"/>
        </a:xfrm>
      </p:grpSpPr>
      <p:sp>
        <p:nvSpPr>
          <p:cNvPr id="282" name="Google Shape;282;p16"/>
          <p:cNvSpPr txBox="1"/>
          <p:nvPr/>
        </p:nvSpPr>
        <p:spPr>
          <a:xfrm>
            <a:off x="533400" y="858728"/>
            <a:ext cx="8393376" cy="3691332"/>
          </a:xfrm>
          <a:prstGeom prst="rect">
            <a:avLst/>
          </a:prstGeom>
          <a:noFill/>
          <a:ln>
            <a:noFill/>
          </a:ln>
        </p:spPr>
        <p:txBody>
          <a:bodyPr spcFirstLastPara="1" wrap="square" lIns="0" tIns="12700" rIns="0" bIns="0" anchor="t" anchorCtr="0">
            <a:spAutoFit/>
          </a:bodyPr>
          <a:lstStyle/>
          <a:p>
            <a:pPr marL="332740" marR="73660" lvl="0" indent="-320675" algn="l" rtl="0">
              <a:lnSpc>
                <a:spcPct val="114999"/>
              </a:lnSpc>
              <a:spcBef>
                <a:spcPts val="0"/>
              </a:spcBef>
              <a:spcAft>
                <a:spcPts val="0"/>
              </a:spcAft>
              <a:buClr>
                <a:schemeClr val="dk1"/>
              </a:buClr>
              <a:buSzPts val="1200"/>
              <a:buFont typeface="Helvetica Neue"/>
              <a:buChar char="●"/>
            </a:pPr>
            <a:r>
              <a:rPr lang="en-US" sz="1200">
                <a:solidFill>
                  <a:schemeClr val="dk1"/>
                </a:solidFill>
                <a:latin typeface="Tahoma"/>
                <a:ea typeface="Tahoma"/>
                <a:cs typeface="Tahoma"/>
                <a:sym typeface="Tahoma"/>
              </a:rPr>
              <a:t>Error Distribution: After training our model, we analyzed the difference between the test and predicted values using a distribution plot. The errors followed a normal distribution with a mean close to zero. This indicates that our model's predictions are generally accurate, as the errors are minimal.</a:t>
            </a:r>
            <a:endParaRPr/>
          </a:p>
          <a:p>
            <a:pPr marL="332740" marR="73660" lvl="0" indent="-244475" algn="l" rtl="0">
              <a:lnSpc>
                <a:spcPct val="114999"/>
              </a:lnSpc>
              <a:spcBef>
                <a:spcPts val="100"/>
              </a:spcBef>
              <a:spcAft>
                <a:spcPts val="0"/>
              </a:spcAft>
              <a:buClr>
                <a:schemeClr val="dk1"/>
              </a:buClr>
              <a:buSzPts val="1200"/>
              <a:buFont typeface="Helvetica Neue"/>
              <a:buNone/>
            </a:pPr>
            <a:endParaRPr sz="1200">
              <a:solidFill>
                <a:schemeClr val="dk1"/>
              </a:solidFill>
              <a:latin typeface="Tahoma"/>
              <a:ea typeface="Tahoma"/>
              <a:cs typeface="Tahoma"/>
              <a:sym typeface="Tahoma"/>
            </a:endParaRPr>
          </a:p>
          <a:p>
            <a:pPr marL="332740" marR="73660" lvl="0" indent="-320675" algn="l" rtl="0">
              <a:lnSpc>
                <a:spcPct val="114999"/>
              </a:lnSpc>
              <a:spcBef>
                <a:spcPts val="100"/>
              </a:spcBef>
              <a:spcAft>
                <a:spcPts val="0"/>
              </a:spcAft>
              <a:buClr>
                <a:schemeClr val="dk1"/>
              </a:buClr>
              <a:buSzPts val="1200"/>
              <a:buFont typeface="Helvetica Neue"/>
              <a:buChar char="●"/>
            </a:pPr>
            <a:r>
              <a:rPr lang="en-US" sz="1200">
                <a:solidFill>
                  <a:schemeClr val="dk1"/>
                </a:solidFill>
                <a:latin typeface="Tahoma"/>
                <a:ea typeface="Tahoma"/>
                <a:cs typeface="Tahoma"/>
                <a:sym typeface="Tahoma"/>
              </a:rPr>
              <a:t>Scatter Plot Analysis: We plotted the test points against the predicted points using a scatter plot. The points aligned closely along the diagonal line, indicating a strong correlation between the predicted and actual values. This suggests that our model is effectively capturing the patterns and trends in the data.</a:t>
            </a:r>
            <a:endParaRPr/>
          </a:p>
          <a:p>
            <a:pPr marL="332740" marR="73660" lvl="0" indent="-244475" algn="l" rtl="0">
              <a:lnSpc>
                <a:spcPct val="114999"/>
              </a:lnSpc>
              <a:spcBef>
                <a:spcPts val="100"/>
              </a:spcBef>
              <a:spcAft>
                <a:spcPts val="0"/>
              </a:spcAft>
              <a:buClr>
                <a:schemeClr val="dk1"/>
              </a:buClr>
              <a:buSzPts val="1200"/>
              <a:buFont typeface="Helvetica Neue"/>
              <a:buNone/>
            </a:pPr>
            <a:endParaRPr sz="1200">
              <a:solidFill>
                <a:schemeClr val="dk1"/>
              </a:solidFill>
              <a:latin typeface="Tahoma"/>
              <a:ea typeface="Tahoma"/>
              <a:cs typeface="Tahoma"/>
              <a:sym typeface="Tahoma"/>
            </a:endParaRPr>
          </a:p>
          <a:p>
            <a:pPr marL="332740" marR="73660" lvl="0" indent="-320675" algn="l" rtl="0">
              <a:lnSpc>
                <a:spcPct val="114999"/>
              </a:lnSpc>
              <a:spcBef>
                <a:spcPts val="100"/>
              </a:spcBef>
              <a:spcAft>
                <a:spcPts val="0"/>
              </a:spcAft>
              <a:buClr>
                <a:schemeClr val="dk1"/>
              </a:buClr>
              <a:buSzPts val="1200"/>
              <a:buFont typeface="Helvetica Neue"/>
              <a:buChar char="●"/>
            </a:pPr>
            <a:r>
              <a:rPr lang="en-US" sz="1200">
                <a:solidFill>
                  <a:schemeClr val="dk1"/>
                </a:solidFill>
                <a:latin typeface="Tahoma"/>
                <a:ea typeface="Tahoma"/>
                <a:cs typeface="Tahoma"/>
                <a:sym typeface="Tahoma"/>
              </a:rPr>
              <a:t>Performance Metrics: We evaluated the performance of our model using metrics such as Root Mean Square Error (RMSE), R2 Score, and Mean Square Error (MSE). Our model achieved an RMSE of 1.36 and an MSE of 1.97 for the test and predicted test values. These metrics provide insights into the accuracy and precision of our model's predictions.</a:t>
            </a:r>
            <a:endParaRPr/>
          </a:p>
          <a:p>
            <a:pPr marL="332740" marR="73660" lvl="0" indent="-244475" algn="l" rtl="0">
              <a:lnSpc>
                <a:spcPct val="114999"/>
              </a:lnSpc>
              <a:spcBef>
                <a:spcPts val="100"/>
              </a:spcBef>
              <a:spcAft>
                <a:spcPts val="0"/>
              </a:spcAft>
              <a:buClr>
                <a:schemeClr val="dk1"/>
              </a:buClr>
              <a:buSzPts val="1200"/>
              <a:buFont typeface="Helvetica Neue"/>
              <a:buNone/>
            </a:pPr>
            <a:endParaRPr sz="1200">
              <a:solidFill>
                <a:schemeClr val="dk1"/>
              </a:solidFill>
              <a:latin typeface="Tahoma"/>
              <a:ea typeface="Tahoma"/>
              <a:cs typeface="Tahoma"/>
              <a:sym typeface="Tahoma"/>
            </a:endParaRPr>
          </a:p>
          <a:p>
            <a:pPr marL="332740" marR="73660" lvl="0" indent="-320675" algn="l" rtl="0">
              <a:lnSpc>
                <a:spcPct val="114999"/>
              </a:lnSpc>
              <a:spcBef>
                <a:spcPts val="100"/>
              </a:spcBef>
              <a:spcAft>
                <a:spcPts val="0"/>
              </a:spcAft>
              <a:buClr>
                <a:schemeClr val="dk1"/>
              </a:buClr>
              <a:buSzPts val="1200"/>
              <a:buFont typeface="Helvetica Neue"/>
              <a:buChar char="●"/>
            </a:pPr>
            <a:r>
              <a:rPr lang="en-US" sz="1200">
                <a:solidFill>
                  <a:schemeClr val="dk1"/>
                </a:solidFill>
                <a:latin typeface="Tahoma"/>
                <a:ea typeface="Tahoma"/>
                <a:cs typeface="Tahoma"/>
                <a:sym typeface="Tahoma"/>
              </a:rPr>
              <a:t>Accuracy Score: While accuracy score is typically used for classification tasks, we adapted it to assess the accuracy of our regression model. By setting a cutoff based on MSE, we classified predictions as either correct or incorrect. Our model achieved an accuracy score of 93.4%, indicating its effectiveness in predicting used car prices.</a:t>
            </a:r>
            <a:endParaRPr/>
          </a:p>
          <a:p>
            <a:pPr marL="12065" marR="73660" lvl="0" indent="0" algn="l" rtl="0">
              <a:lnSpc>
                <a:spcPct val="114999"/>
              </a:lnSpc>
              <a:spcBef>
                <a:spcPts val="100"/>
              </a:spcBef>
              <a:spcAft>
                <a:spcPts val="0"/>
              </a:spcAft>
              <a:buNone/>
            </a:pPr>
            <a:endParaRPr sz="1200">
              <a:solidFill>
                <a:schemeClr val="dk1"/>
              </a:solidFill>
              <a:latin typeface="Tahoma"/>
              <a:ea typeface="Tahoma"/>
              <a:cs typeface="Tahoma"/>
              <a:sym typeface="Tahoma"/>
            </a:endParaRPr>
          </a:p>
        </p:txBody>
      </p:sp>
      <p:sp>
        <p:nvSpPr>
          <p:cNvPr id="283" name="Google Shape;283;p16"/>
          <p:cNvSpPr/>
          <p:nvPr/>
        </p:nvSpPr>
        <p:spPr>
          <a:xfrm>
            <a:off x="6529200" y="148625"/>
            <a:ext cx="2614930" cy="315595"/>
          </a:xfrm>
          <a:custGeom>
            <a:avLst/>
            <a:gdLst/>
            <a:ahLst/>
            <a:cxnLst/>
            <a:rect l="l" t="t" r="r" b="b"/>
            <a:pathLst>
              <a:path w="2614929" h="315595" extrusionOk="0">
                <a:moveTo>
                  <a:pt x="2614800" y="0"/>
                </a:moveTo>
                <a:lnTo>
                  <a:pt x="0" y="0"/>
                </a:lnTo>
                <a:lnTo>
                  <a:pt x="0" y="315599"/>
                </a:lnTo>
                <a:lnTo>
                  <a:pt x="2614800" y="315599"/>
                </a:lnTo>
                <a:lnTo>
                  <a:pt x="2614800" y="0"/>
                </a:lnTo>
                <a:close/>
              </a:path>
            </a:pathLst>
          </a:custGeom>
          <a:solidFill>
            <a:srgbClr val="455A6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284" name="Google Shape;284;p16"/>
          <p:cNvSpPr/>
          <p:nvPr/>
        </p:nvSpPr>
        <p:spPr>
          <a:xfrm>
            <a:off x="0" y="4799400"/>
            <a:ext cx="2614930" cy="344170"/>
          </a:xfrm>
          <a:custGeom>
            <a:avLst/>
            <a:gdLst/>
            <a:ahLst/>
            <a:cxnLst/>
            <a:rect l="l" t="t" r="r" b="b"/>
            <a:pathLst>
              <a:path w="2614930" h="344170" extrusionOk="0">
                <a:moveTo>
                  <a:pt x="2614800" y="0"/>
                </a:moveTo>
                <a:lnTo>
                  <a:pt x="0" y="0"/>
                </a:lnTo>
                <a:lnTo>
                  <a:pt x="0" y="344100"/>
                </a:lnTo>
                <a:lnTo>
                  <a:pt x="2614800" y="344100"/>
                </a:lnTo>
                <a:lnTo>
                  <a:pt x="2614800" y="0"/>
                </a:lnTo>
                <a:close/>
              </a:path>
            </a:pathLst>
          </a:custGeom>
          <a:solidFill>
            <a:srgbClr val="FFC72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285" name="Google Shape;285;p16"/>
          <p:cNvSpPr txBox="1">
            <a:spLocks noGrp="1"/>
          </p:cNvSpPr>
          <p:nvPr>
            <p:ph type="title"/>
          </p:nvPr>
        </p:nvSpPr>
        <p:spPr>
          <a:xfrm>
            <a:off x="533400" y="156207"/>
            <a:ext cx="3286124" cy="505267"/>
          </a:xfrm>
          <a:prstGeom prst="rect">
            <a:avLst/>
          </a:prstGeom>
          <a:noFill/>
          <a:ln>
            <a:noFill/>
          </a:ln>
        </p:spPr>
        <p:txBody>
          <a:bodyPr spcFirstLastPara="1" wrap="square" lIns="0" tIns="12700" rIns="0" bIns="0" anchor="t" anchorCtr="0">
            <a:spAutoFit/>
          </a:bodyPr>
          <a:lstStyle/>
          <a:p>
            <a:pPr marL="13334" lvl="0" indent="0" algn="l" rtl="0">
              <a:lnSpc>
                <a:spcPct val="100000"/>
              </a:lnSpc>
              <a:spcBef>
                <a:spcPts val="0"/>
              </a:spcBef>
              <a:spcAft>
                <a:spcPts val="0"/>
              </a:spcAft>
              <a:buClr>
                <a:schemeClr val="accent1"/>
              </a:buClr>
              <a:buSzPts val="3200"/>
              <a:buFont typeface="Arial Rounded"/>
              <a:buNone/>
            </a:pPr>
            <a:r>
              <a:rPr lang="en-US" sz="3200" b="1" u="sng">
                <a:latin typeface="Arial Rounded"/>
                <a:ea typeface="Arial Rounded"/>
                <a:cs typeface="Arial Rounded"/>
                <a:sym typeface="Arial Rounded"/>
              </a:rPr>
              <a:t>OBSERVATION</a:t>
            </a:r>
            <a:endParaRPr sz="3200" b="1" u="sng">
              <a:latin typeface="Arial Rounded"/>
              <a:ea typeface="Arial Rounded"/>
              <a:cs typeface="Arial Rounded"/>
              <a:sym typeface="Arial Rounded"/>
            </a:endParaRPr>
          </a:p>
        </p:txBody>
      </p:sp>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289"/>
        <p:cNvGrpSpPr/>
        <p:nvPr/>
      </p:nvGrpSpPr>
      <p:grpSpPr>
        <a:xfrm>
          <a:off x="0" y="0"/>
          <a:ext cx="0" cy="0"/>
          <a:chOff x="0" y="0"/>
          <a:chExt cx="0" cy="0"/>
        </a:xfrm>
      </p:grpSpPr>
      <p:sp>
        <p:nvSpPr>
          <p:cNvPr id="290" name="Google Shape;290;p17"/>
          <p:cNvSpPr txBox="1"/>
          <p:nvPr/>
        </p:nvSpPr>
        <p:spPr>
          <a:xfrm>
            <a:off x="408869" y="3714750"/>
            <a:ext cx="3251200" cy="903605"/>
          </a:xfrm>
          <a:prstGeom prst="rect">
            <a:avLst/>
          </a:prstGeom>
          <a:noFill/>
          <a:ln>
            <a:noFill/>
          </a:ln>
        </p:spPr>
        <p:txBody>
          <a:bodyPr spcFirstLastPara="1" wrap="square" lIns="0" tIns="201275" rIns="0" bIns="0" anchor="t" anchorCtr="0">
            <a:spAutoFit/>
          </a:bodyPr>
          <a:lstStyle/>
          <a:p>
            <a:pPr marL="12700" marR="0" lvl="0" indent="0" algn="l" rtl="0">
              <a:lnSpc>
                <a:spcPct val="100000"/>
              </a:lnSpc>
              <a:spcBef>
                <a:spcPts val="0"/>
              </a:spcBef>
              <a:spcAft>
                <a:spcPts val="0"/>
              </a:spcAft>
              <a:buNone/>
            </a:pPr>
            <a:r>
              <a:rPr lang="en-US" sz="2400" u="sng">
                <a:solidFill>
                  <a:srgbClr val="263238"/>
                </a:solidFill>
                <a:latin typeface="Times New Roman"/>
                <a:ea typeface="Times New Roman"/>
                <a:cs typeface="Times New Roman"/>
                <a:sym typeface="Times New Roman"/>
              </a:rPr>
              <a:t> </a:t>
            </a:r>
            <a:r>
              <a:rPr lang="en-US" sz="2400" u="sng">
                <a:solidFill>
                  <a:srgbClr val="263238"/>
                </a:solidFill>
                <a:latin typeface="Trebuchet MS"/>
                <a:ea typeface="Trebuchet MS"/>
                <a:cs typeface="Trebuchet MS"/>
                <a:sym typeface="Trebuchet MS"/>
              </a:rPr>
              <a:t>PREDICTED  PRICE	</a:t>
            </a:r>
            <a:endParaRPr sz="2400">
              <a:solidFill>
                <a:schemeClr val="dk1"/>
              </a:solidFill>
              <a:latin typeface="Trebuchet MS"/>
              <a:ea typeface="Trebuchet MS"/>
              <a:cs typeface="Trebuchet MS"/>
              <a:sym typeface="Trebuchet MS"/>
            </a:endParaRPr>
          </a:p>
          <a:p>
            <a:pPr marL="97790" marR="0" lvl="0" indent="0" algn="l" rtl="0">
              <a:lnSpc>
                <a:spcPct val="100000"/>
              </a:lnSpc>
              <a:spcBef>
                <a:spcPts val="865"/>
              </a:spcBef>
              <a:spcAft>
                <a:spcPts val="0"/>
              </a:spcAft>
              <a:buNone/>
            </a:pPr>
            <a:r>
              <a:rPr lang="en-US" sz="1400">
                <a:solidFill>
                  <a:srgbClr val="263238"/>
                </a:solidFill>
                <a:latin typeface="Tahoma"/>
                <a:ea typeface="Tahoma"/>
                <a:cs typeface="Tahoma"/>
                <a:sym typeface="Tahoma"/>
              </a:rPr>
              <a:t>The price predicted is  14499 Euro</a:t>
            </a:r>
            <a:endParaRPr sz="1400">
              <a:solidFill>
                <a:schemeClr val="dk1"/>
              </a:solidFill>
              <a:latin typeface="Tahoma"/>
              <a:ea typeface="Tahoma"/>
              <a:cs typeface="Tahoma"/>
              <a:sym typeface="Tahoma"/>
            </a:endParaRPr>
          </a:p>
        </p:txBody>
      </p:sp>
      <p:sp>
        <p:nvSpPr>
          <p:cNvPr id="291" name="Google Shape;291;p17"/>
          <p:cNvSpPr txBox="1"/>
          <p:nvPr/>
        </p:nvSpPr>
        <p:spPr>
          <a:xfrm>
            <a:off x="147680" y="1063661"/>
            <a:ext cx="3650615" cy="1153795"/>
          </a:xfrm>
          <a:prstGeom prst="rect">
            <a:avLst/>
          </a:prstGeom>
          <a:noFill/>
          <a:ln>
            <a:noFill/>
          </a:ln>
        </p:spPr>
        <p:txBody>
          <a:bodyPr spcFirstLastPara="1" wrap="square" lIns="0" tIns="12700" rIns="0" bIns="0" anchor="t" anchorCtr="0">
            <a:spAutoFit/>
          </a:bodyPr>
          <a:lstStyle/>
          <a:p>
            <a:pPr marL="12700" marR="5080" lvl="0" indent="0" algn="ctr" rtl="0">
              <a:lnSpc>
                <a:spcPct val="100000"/>
              </a:lnSpc>
              <a:spcBef>
                <a:spcPts val="0"/>
              </a:spcBef>
              <a:spcAft>
                <a:spcPts val="0"/>
              </a:spcAft>
              <a:buNone/>
            </a:pPr>
            <a:r>
              <a:rPr lang="en-US" sz="1400">
                <a:solidFill>
                  <a:schemeClr val="dk1"/>
                </a:solidFill>
                <a:latin typeface="Tahoma"/>
                <a:ea typeface="Tahoma"/>
                <a:cs typeface="Tahoma"/>
                <a:sym typeface="Tahoma"/>
              </a:rPr>
              <a:t>The results are demonstrated in html page. The  features are entered and the selling price is  calculated in Euro.</a:t>
            </a:r>
            <a:endParaRPr sz="1400">
              <a:solidFill>
                <a:schemeClr val="dk1"/>
              </a:solidFill>
              <a:latin typeface="Tahoma"/>
              <a:ea typeface="Tahoma"/>
              <a:cs typeface="Tahoma"/>
              <a:sym typeface="Tahoma"/>
            </a:endParaRPr>
          </a:p>
          <a:p>
            <a:pPr marL="280670" marR="0" lvl="0" indent="0" algn="l" rtl="0">
              <a:lnSpc>
                <a:spcPct val="100000"/>
              </a:lnSpc>
              <a:spcBef>
                <a:spcPts val="960"/>
              </a:spcBef>
              <a:spcAft>
                <a:spcPts val="0"/>
              </a:spcAft>
              <a:buNone/>
            </a:pPr>
            <a:r>
              <a:rPr lang="en-US" sz="2400" u="sng">
                <a:solidFill>
                  <a:srgbClr val="263238"/>
                </a:solidFill>
                <a:latin typeface="Trebuchet MS"/>
                <a:ea typeface="Trebuchet MS"/>
                <a:cs typeface="Trebuchet MS"/>
                <a:sym typeface="Trebuchet MS"/>
              </a:rPr>
              <a:t>FEATURES	</a:t>
            </a:r>
            <a:endParaRPr sz="2400">
              <a:solidFill>
                <a:schemeClr val="dk1"/>
              </a:solidFill>
              <a:latin typeface="Trebuchet MS"/>
              <a:ea typeface="Trebuchet MS"/>
              <a:cs typeface="Trebuchet MS"/>
              <a:sym typeface="Trebuchet MS"/>
            </a:endParaRPr>
          </a:p>
        </p:txBody>
      </p:sp>
      <p:sp>
        <p:nvSpPr>
          <p:cNvPr id="292" name="Google Shape;292;p17"/>
          <p:cNvSpPr/>
          <p:nvPr/>
        </p:nvSpPr>
        <p:spPr>
          <a:xfrm>
            <a:off x="0" y="742013"/>
            <a:ext cx="3457575" cy="131445"/>
          </a:xfrm>
          <a:custGeom>
            <a:avLst/>
            <a:gdLst/>
            <a:ahLst/>
            <a:cxnLst/>
            <a:rect l="l" t="t" r="r" b="b"/>
            <a:pathLst>
              <a:path w="3457575" h="131444" extrusionOk="0">
                <a:moveTo>
                  <a:pt x="3457500" y="0"/>
                </a:moveTo>
                <a:lnTo>
                  <a:pt x="0" y="0"/>
                </a:lnTo>
                <a:lnTo>
                  <a:pt x="0" y="131400"/>
                </a:lnTo>
                <a:lnTo>
                  <a:pt x="3457500" y="131400"/>
                </a:lnTo>
                <a:lnTo>
                  <a:pt x="3457500" y="0"/>
                </a:lnTo>
                <a:close/>
              </a:path>
            </a:pathLst>
          </a:custGeom>
          <a:solidFill>
            <a:srgbClr val="FFC72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293" name="Google Shape;293;p17"/>
          <p:cNvSpPr txBox="1"/>
          <p:nvPr/>
        </p:nvSpPr>
        <p:spPr>
          <a:xfrm>
            <a:off x="229889" y="2380321"/>
            <a:ext cx="1903711" cy="1449115"/>
          </a:xfrm>
          <a:prstGeom prst="rect">
            <a:avLst/>
          </a:prstGeom>
          <a:noFill/>
          <a:ln>
            <a:noFill/>
          </a:ln>
        </p:spPr>
        <p:txBody>
          <a:bodyPr spcFirstLastPara="1" wrap="square" lIns="0" tIns="12700" rIns="0" bIns="0" anchor="t" anchorCtr="0">
            <a:spAutoFit/>
          </a:bodyPr>
          <a:lstStyle/>
          <a:p>
            <a:pPr marL="12700" marR="0" lvl="0" indent="0" algn="l" rtl="0">
              <a:lnSpc>
                <a:spcPct val="119166"/>
              </a:lnSpc>
              <a:spcBef>
                <a:spcPts val="0"/>
              </a:spcBef>
              <a:spcAft>
                <a:spcPts val="0"/>
              </a:spcAft>
              <a:buNone/>
            </a:pPr>
            <a:r>
              <a:rPr lang="en-US" sz="1200">
                <a:solidFill>
                  <a:srgbClr val="263238"/>
                </a:solidFill>
                <a:latin typeface="Tahoma"/>
                <a:ea typeface="Tahoma"/>
                <a:cs typeface="Tahoma"/>
                <a:sym typeface="Tahoma"/>
              </a:rPr>
              <a:t>Model of a Car</a:t>
            </a:r>
            <a:endParaRPr sz="1200">
              <a:solidFill>
                <a:schemeClr val="dk1"/>
              </a:solidFill>
              <a:latin typeface="Tahoma"/>
              <a:ea typeface="Tahoma"/>
              <a:cs typeface="Tahoma"/>
              <a:sym typeface="Tahoma"/>
            </a:endParaRPr>
          </a:p>
          <a:p>
            <a:pPr marL="12700" marR="315595" lvl="0" indent="0" algn="l" rtl="0">
              <a:lnSpc>
                <a:spcPct val="119166"/>
              </a:lnSpc>
              <a:spcBef>
                <a:spcPts val="45"/>
              </a:spcBef>
              <a:spcAft>
                <a:spcPts val="0"/>
              </a:spcAft>
              <a:buNone/>
            </a:pPr>
            <a:r>
              <a:rPr lang="en-US" sz="1200">
                <a:solidFill>
                  <a:srgbClr val="263238"/>
                </a:solidFill>
                <a:latin typeface="Tahoma"/>
                <a:ea typeface="Tahoma"/>
                <a:cs typeface="Tahoma"/>
                <a:sym typeface="Tahoma"/>
              </a:rPr>
              <a:t>Year of Car Purchased </a:t>
            </a:r>
            <a:endParaRPr/>
          </a:p>
          <a:p>
            <a:pPr marL="12700" marR="315595" lvl="0" indent="0" algn="l" rtl="0">
              <a:lnSpc>
                <a:spcPct val="119166"/>
              </a:lnSpc>
              <a:spcBef>
                <a:spcPts val="45"/>
              </a:spcBef>
              <a:spcAft>
                <a:spcPts val="0"/>
              </a:spcAft>
              <a:buNone/>
            </a:pPr>
            <a:r>
              <a:rPr lang="en-US" sz="1200">
                <a:solidFill>
                  <a:srgbClr val="263238"/>
                </a:solidFill>
                <a:latin typeface="Tahoma"/>
                <a:ea typeface="Tahoma"/>
                <a:cs typeface="Tahoma"/>
                <a:sym typeface="Tahoma"/>
              </a:rPr>
              <a:t>Transmission</a:t>
            </a:r>
            <a:endParaRPr/>
          </a:p>
          <a:p>
            <a:pPr marL="12700" marR="315595" lvl="0" indent="0" algn="l" rtl="0">
              <a:lnSpc>
                <a:spcPct val="119166"/>
              </a:lnSpc>
              <a:spcBef>
                <a:spcPts val="45"/>
              </a:spcBef>
              <a:spcAft>
                <a:spcPts val="0"/>
              </a:spcAft>
              <a:buNone/>
            </a:pPr>
            <a:r>
              <a:rPr lang="en-US" sz="1200">
                <a:solidFill>
                  <a:srgbClr val="263238"/>
                </a:solidFill>
                <a:latin typeface="Tahoma"/>
                <a:ea typeface="Tahoma"/>
                <a:cs typeface="Tahoma"/>
                <a:sym typeface="Tahoma"/>
              </a:rPr>
              <a:t>Fuel Type</a:t>
            </a:r>
            <a:endParaRPr/>
          </a:p>
          <a:p>
            <a:pPr marL="12700" marR="315595" lvl="0" indent="0" algn="l" rtl="0">
              <a:lnSpc>
                <a:spcPct val="119166"/>
              </a:lnSpc>
              <a:spcBef>
                <a:spcPts val="45"/>
              </a:spcBef>
              <a:spcAft>
                <a:spcPts val="0"/>
              </a:spcAft>
              <a:buNone/>
            </a:pPr>
            <a:r>
              <a:rPr lang="en-US" sz="1200">
                <a:solidFill>
                  <a:srgbClr val="263238"/>
                </a:solidFill>
                <a:latin typeface="Tahoma"/>
                <a:ea typeface="Tahoma"/>
                <a:cs typeface="Tahoma"/>
                <a:sym typeface="Tahoma"/>
              </a:rPr>
              <a:t>Total miles Driven</a:t>
            </a:r>
            <a:endParaRPr/>
          </a:p>
          <a:p>
            <a:pPr marL="12700" marR="315595" lvl="0" indent="0" algn="l" rtl="0">
              <a:lnSpc>
                <a:spcPct val="119166"/>
              </a:lnSpc>
              <a:spcBef>
                <a:spcPts val="45"/>
              </a:spcBef>
              <a:spcAft>
                <a:spcPts val="0"/>
              </a:spcAft>
              <a:buNone/>
            </a:pPr>
            <a:r>
              <a:rPr lang="en-US" sz="1200">
                <a:solidFill>
                  <a:srgbClr val="263238"/>
                </a:solidFill>
                <a:latin typeface="Tahoma"/>
                <a:ea typeface="Tahoma"/>
                <a:cs typeface="Tahoma"/>
                <a:sym typeface="Tahoma"/>
              </a:rPr>
              <a:t>Tax</a:t>
            </a:r>
            <a:endParaRPr/>
          </a:p>
          <a:p>
            <a:pPr marL="12700" marR="315595" lvl="0" indent="0" algn="l" rtl="0">
              <a:lnSpc>
                <a:spcPct val="119166"/>
              </a:lnSpc>
              <a:spcBef>
                <a:spcPts val="45"/>
              </a:spcBef>
              <a:spcAft>
                <a:spcPts val="0"/>
              </a:spcAft>
              <a:buNone/>
            </a:pPr>
            <a:r>
              <a:rPr lang="en-US" sz="1200">
                <a:solidFill>
                  <a:srgbClr val="263238"/>
                </a:solidFill>
                <a:latin typeface="Tahoma"/>
                <a:ea typeface="Tahoma"/>
                <a:cs typeface="Tahoma"/>
                <a:sym typeface="Tahoma"/>
              </a:rPr>
              <a:t>MPG</a:t>
            </a:r>
            <a:endParaRPr/>
          </a:p>
          <a:p>
            <a:pPr marL="12700" marR="315595" lvl="0" indent="0" algn="l" rtl="0">
              <a:lnSpc>
                <a:spcPct val="119166"/>
              </a:lnSpc>
              <a:spcBef>
                <a:spcPts val="45"/>
              </a:spcBef>
              <a:spcAft>
                <a:spcPts val="0"/>
              </a:spcAft>
              <a:buNone/>
            </a:pPr>
            <a:r>
              <a:rPr lang="en-US" sz="1200">
                <a:solidFill>
                  <a:srgbClr val="263238"/>
                </a:solidFill>
                <a:latin typeface="Tahoma"/>
                <a:ea typeface="Tahoma"/>
                <a:cs typeface="Tahoma"/>
                <a:sym typeface="Tahoma"/>
              </a:rPr>
              <a:t>Engine Size</a:t>
            </a:r>
            <a:endParaRPr/>
          </a:p>
        </p:txBody>
      </p:sp>
      <p:sp>
        <p:nvSpPr>
          <p:cNvPr id="294" name="Google Shape;294;p17"/>
          <p:cNvSpPr txBox="1"/>
          <p:nvPr/>
        </p:nvSpPr>
        <p:spPr>
          <a:xfrm>
            <a:off x="2342372" y="2380321"/>
            <a:ext cx="1240716" cy="1449115"/>
          </a:xfrm>
          <a:prstGeom prst="rect">
            <a:avLst/>
          </a:prstGeom>
          <a:noFill/>
          <a:ln>
            <a:noFill/>
          </a:ln>
        </p:spPr>
        <p:txBody>
          <a:bodyPr spcFirstLastPara="1" wrap="square" lIns="0" tIns="12700" rIns="0" bIns="0" anchor="t" anchorCtr="0">
            <a:spAutoFit/>
          </a:bodyPr>
          <a:lstStyle/>
          <a:p>
            <a:pPr marL="12700" marR="0" lvl="0" indent="0" algn="l" rtl="0">
              <a:lnSpc>
                <a:spcPct val="119166"/>
              </a:lnSpc>
              <a:spcBef>
                <a:spcPts val="0"/>
              </a:spcBef>
              <a:spcAft>
                <a:spcPts val="0"/>
              </a:spcAft>
              <a:buNone/>
            </a:pPr>
            <a:r>
              <a:rPr lang="en-US" sz="1200">
                <a:solidFill>
                  <a:srgbClr val="263238"/>
                </a:solidFill>
                <a:latin typeface="Tahoma"/>
                <a:ea typeface="Tahoma"/>
                <a:cs typeface="Tahoma"/>
                <a:sym typeface="Tahoma"/>
              </a:rPr>
              <a:t>:	Tucson</a:t>
            </a:r>
            <a:endParaRPr sz="1200">
              <a:solidFill>
                <a:schemeClr val="dk1"/>
              </a:solidFill>
              <a:latin typeface="Tahoma"/>
              <a:ea typeface="Tahoma"/>
              <a:cs typeface="Tahoma"/>
              <a:sym typeface="Tahoma"/>
            </a:endParaRPr>
          </a:p>
          <a:p>
            <a:pPr marL="12700" marR="0" lvl="0" indent="0" algn="l" rtl="0">
              <a:lnSpc>
                <a:spcPct val="118750"/>
              </a:lnSpc>
              <a:spcBef>
                <a:spcPts val="0"/>
              </a:spcBef>
              <a:spcAft>
                <a:spcPts val="0"/>
              </a:spcAft>
              <a:buNone/>
            </a:pPr>
            <a:r>
              <a:rPr lang="en-US" sz="1200">
                <a:solidFill>
                  <a:srgbClr val="263238"/>
                </a:solidFill>
                <a:latin typeface="Tahoma"/>
                <a:ea typeface="Tahoma"/>
                <a:cs typeface="Tahoma"/>
                <a:sym typeface="Tahoma"/>
              </a:rPr>
              <a:t>:	2016</a:t>
            </a:r>
            <a:endParaRPr sz="1200">
              <a:solidFill>
                <a:schemeClr val="dk1"/>
              </a:solidFill>
              <a:latin typeface="Tahoma"/>
              <a:ea typeface="Tahoma"/>
              <a:cs typeface="Tahoma"/>
              <a:sym typeface="Tahoma"/>
            </a:endParaRPr>
          </a:p>
          <a:p>
            <a:pPr marL="12700" marR="0" lvl="0" indent="0" algn="l" rtl="0">
              <a:lnSpc>
                <a:spcPct val="118750"/>
              </a:lnSpc>
              <a:spcBef>
                <a:spcPts val="0"/>
              </a:spcBef>
              <a:spcAft>
                <a:spcPts val="0"/>
              </a:spcAft>
              <a:buNone/>
            </a:pPr>
            <a:r>
              <a:rPr lang="en-US" sz="1200">
                <a:solidFill>
                  <a:srgbClr val="263238"/>
                </a:solidFill>
                <a:latin typeface="Tahoma"/>
                <a:ea typeface="Tahoma"/>
                <a:cs typeface="Tahoma"/>
                <a:sym typeface="Tahoma"/>
              </a:rPr>
              <a:t>:	Automatic</a:t>
            </a:r>
            <a:endParaRPr sz="1200">
              <a:solidFill>
                <a:schemeClr val="dk1"/>
              </a:solidFill>
              <a:latin typeface="Tahoma"/>
              <a:ea typeface="Tahoma"/>
              <a:cs typeface="Tahoma"/>
              <a:sym typeface="Tahoma"/>
            </a:endParaRPr>
          </a:p>
          <a:p>
            <a:pPr marL="12700" marR="0" lvl="0" indent="0" algn="l" rtl="0">
              <a:lnSpc>
                <a:spcPct val="118750"/>
              </a:lnSpc>
              <a:spcBef>
                <a:spcPts val="0"/>
              </a:spcBef>
              <a:spcAft>
                <a:spcPts val="0"/>
              </a:spcAft>
              <a:buNone/>
            </a:pPr>
            <a:r>
              <a:rPr lang="en-US" sz="1200">
                <a:solidFill>
                  <a:srgbClr val="263238"/>
                </a:solidFill>
                <a:latin typeface="Tahoma"/>
                <a:ea typeface="Tahoma"/>
                <a:cs typeface="Tahoma"/>
                <a:sym typeface="Tahoma"/>
              </a:rPr>
              <a:t>:	Diesel</a:t>
            </a:r>
            <a:endParaRPr sz="1200">
              <a:solidFill>
                <a:schemeClr val="dk1"/>
              </a:solidFill>
              <a:latin typeface="Tahoma"/>
              <a:ea typeface="Tahoma"/>
              <a:cs typeface="Tahoma"/>
              <a:sym typeface="Tahoma"/>
            </a:endParaRPr>
          </a:p>
          <a:p>
            <a:pPr marL="12700" marR="0" lvl="0" indent="0" algn="l" rtl="0">
              <a:lnSpc>
                <a:spcPct val="118750"/>
              </a:lnSpc>
              <a:spcBef>
                <a:spcPts val="0"/>
              </a:spcBef>
              <a:spcAft>
                <a:spcPts val="0"/>
              </a:spcAft>
              <a:buNone/>
            </a:pPr>
            <a:r>
              <a:rPr lang="en-US" sz="1200">
                <a:solidFill>
                  <a:srgbClr val="263238"/>
                </a:solidFill>
                <a:latin typeface="Tahoma"/>
                <a:ea typeface="Tahoma"/>
                <a:cs typeface="Tahoma"/>
                <a:sym typeface="Tahoma"/>
              </a:rPr>
              <a:t>:	25233</a:t>
            </a:r>
            <a:endParaRPr sz="1200">
              <a:solidFill>
                <a:schemeClr val="dk1"/>
              </a:solidFill>
              <a:latin typeface="Tahoma"/>
              <a:ea typeface="Tahoma"/>
              <a:cs typeface="Tahoma"/>
              <a:sym typeface="Tahoma"/>
            </a:endParaRPr>
          </a:p>
          <a:p>
            <a:pPr marL="12700" marR="0" lvl="0" indent="0" algn="l" rtl="0">
              <a:lnSpc>
                <a:spcPct val="118750"/>
              </a:lnSpc>
              <a:spcBef>
                <a:spcPts val="0"/>
              </a:spcBef>
              <a:spcAft>
                <a:spcPts val="0"/>
              </a:spcAft>
              <a:buNone/>
            </a:pPr>
            <a:r>
              <a:rPr lang="en-US" sz="1200">
                <a:solidFill>
                  <a:srgbClr val="263238"/>
                </a:solidFill>
                <a:latin typeface="Tahoma"/>
                <a:ea typeface="Tahoma"/>
                <a:cs typeface="Tahoma"/>
                <a:sym typeface="Tahoma"/>
              </a:rPr>
              <a:t>:	235</a:t>
            </a:r>
            <a:endParaRPr sz="1200">
              <a:solidFill>
                <a:schemeClr val="dk1"/>
              </a:solidFill>
              <a:latin typeface="Tahoma"/>
              <a:ea typeface="Tahoma"/>
              <a:cs typeface="Tahoma"/>
              <a:sym typeface="Tahoma"/>
            </a:endParaRPr>
          </a:p>
          <a:p>
            <a:pPr marL="12700" marR="0" lvl="0" indent="0" algn="l" rtl="0">
              <a:lnSpc>
                <a:spcPct val="119583"/>
              </a:lnSpc>
              <a:spcBef>
                <a:spcPts val="0"/>
              </a:spcBef>
              <a:spcAft>
                <a:spcPts val="0"/>
              </a:spcAft>
              <a:buNone/>
            </a:pPr>
            <a:r>
              <a:rPr lang="en-US" sz="1200">
                <a:solidFill>
                  <a:srgbClr val="263238"/>
                </a:solidFill>
                <a:latin typeface="Tahoma"/>
                <a:ea typeface="Tahoma"/>
                <a:cs typeface="Tahoma"/>
                <a:sym typeface="Tahoma"/>
              </a:rPr>
              <a:t>:          43.5</a:t>
            </a:r>
            <a:endParaRPr/>
          </a:p>
          <a:p>
            <a:pPr marL="12700" marR="0" lvl="0" indent="0" algn="l" rtl="0">
              <a:lnSpc>
                <a:spcPct val="119583"/>
              </a:lnSpc>
              <a:spcBef>
                <a:spcPts val="0"/>
              </a:spcBef>
              <a:spcAft>
                <a:spcPts val="0"/>
              </a:spcAft>
              <a:buNone/>
            </a:pPr>
            <a:r>
              <a:rPr lang="en-US" sz="1200">
                <a:solidFill>
                  <a:srgbClr val="263238"/>
                </a:solidFill>
                <a:latin typeface="Tahoma"/>
                <a:ea typeface="Tahoma"/>
                <a:cs typeface="Tahoma"/>
                <a:sym typeface="Tahoma"/>
              </a:rPr>
              <a:t>:          2.0</a:t>
            </a:r>
            <a:endParaRPr sz="1200">
              <a:solidFill>
                <a:schemeClr val="dk1"/>
              </a:solidFill>
              <a:latin typeface="Tahoma"/>
              <a:ea typeface="Tahoma"/>
              <a:cs typeface="Tahoma"/>
              <a:sym typeface="Tahoma"/>
            </a:endParaRPr>
          </a:p>
        </p:txBody>
      </p:sp>
      <p:pic>
        <p:nvPicPr>
          <p:cNvPr id="295" name="Google Shape;295;p17"/>
          <p:cNvPicPr preferRelativeResize="0"/>
          <p:nvPr/>
        </p:nvPicPr>
        <p:blipFill rotWithShape="1">
          <a:blip r:embed="rId3">
            <a:alphaModFix/>
          </a:blip>
          <a:srcRect/>
          <a:stretch/>
        </p:blipFill>
        <p:spPr>
          <a:xfrm>
            <a:off x="3946864" y="502561"/>
            <a:ext cx="2400982" cy="4115794"/>
          </a:xfrm>
          <a:prstGeom prst="rect">
            <a:avLst/>
          </a:prstGeom>
          <a:noFill/>
          <a:ln>
            <a:noFill/>
          </a:ln>
        </p:spPr>
      </p:pic>
      <p:sp>
        <p:nvSpPr>
          <p:cNvPr id="296" name="Google Shape;296;p17"/>
          <p:cNvSpPr txBox="1">
            <a:spLocks noGrp="1"/>
          </p:cNvSpPr>
          <p:nvPr>
            <p:ph type="title"/>
          </p:nvPr>
        </p:nvSpPr>
        <p:spPr>
          <a:xfrm>
            <a:off x="434827" y="218676"/>
            <a:ext cx="2589510" cy="505267"/>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Clr>
                <a:srgbClr val="6C911C"/>
              </a:buClr>
              <a:buSzPts val="3200"/>
              <a:buFont typeface="Arial Rounded"/>
              <a:buNone/>
            </a:pPr>
            <a:r>
              <a:rPr lang="en-US" sz="3200" b="1" u="sng">
                <a:solidFill>
                  <a:srgbClr val="6C911C"/>
                </a:solidFill>
                <a:latin typeface="Arial Rounded"/>
                <a:ea typeface="Arial Rounded"/>
                <a:cs typeface="Arial Rounded"/>
                <a:sym typeface="Arial Rounded"/>
              </a:rPr>
              <a:t>RESULT</a:t>
            </a:r>
            <a:endParaRPr sz="3200" b="1" u="sng">
              <a:solidFill>
                <a:srgbClr val="6C911C"/>
              </a:solidFill>
              <a:latin typeface="Arial Rounded"/>
              <a:ea typeface="Arial Rounded"/>
              <a:cs typeface="Arial Rounded"/>
              <a:sym typeface="Arial Rounded"/>
            </a:endParaRPr>
          </a:p>
        </p:txBody>
      </p:sp>
      <p:pic>
        <p:nvPicPr>
          <p:cNvPr id="297" name="Google Shape;297;p17"/>
          <p:cNvPicPr preferRelativeResize="0"/>
          <p:nvPr/>
        </p:nvPicPr>
        <p:blipFill rotWithShape="1">
          <a:blip r:embed="rId4">
            <a:alphaModFix/>
          </a:blip>
          <a:srcRect/>
          <a:stretch/>
        </p:blipFill>
        <p:spPr>
          <a:xfrm>
            <a:off x="6457489" y="154532"/>
            <a:ext cx="2561926" cy="4191000"/>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301"/>
        <p:cNvGrpSpPr/>
        <p:nvPr/>
      </p:nvGrpSpPr>
      <p:grpSpPr>
        <a:xfrm>
          <a:off x="0" y="0"/>
          <a:ext cx="0" cy="0"/>
          <a:chOff x="0" y="0"/>
          <a:chExt cx="0" cy="0"/>
        </a:xfrm>
      </p:grpSpPr>
      <p:sp>
        <p:nvSpPr>
          <p:cNvPr id="302" name="Google Shape;302;p18"/>
          <p:cNvSpPr txBox="1">
            <a:spLocks noGrp="1"/>
          </p:cNvSpPr>
          <p:nvPr>
            <p:ph type="title"/>
          </p:nvPr>
        </p:nvSpPr>
        <p:spPr>
          <a:xfrm>
            <a:off x="506381" y="484390"/>
            <a:ext cx="4267200" cy="51308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Clr>
                <a:srgbClr val="6C911C"/>
              </a:buClr>
              <a:buSzPts val="3200"/>
              <a:buFont typeface="Arial Rounded"/>
              <a:buNone/>
            </a:pPr>
            <a:r>
              <a:rPr lang="en-US" sz="3200" b="1" u="sng">
                <a:solidFill>
                  <a:srgbClr val="6C911C"/>
                </a:solidFill>
                <a:latin typeface="Arial Rounded"/>
                <a:ea typeface="Arial Rounded"/>
                <a:cs typeface="Arial Rounded"/>
                <a:sym typeface="Arial Rounded"/>
              </a:rPr>
              <a:t>CHALLENGES</a:t>
            </a:r>
            <a:endParaRPr/>
          </a:p>
        </p:txBody>
      </p:sp>
      <p:sp>
        <p:nvSpPr>
          <p:cNvPr id="303" name="Google Shape;303;p18"/>
          <p:cNvSpPr/>
          <p:nvPr/>
        </p:nvSpPr>
        <p:spPr>
          <a:xfrm>
            <a:off x="6529200" y="191924"/>
            <a:ext cx="2614930" cy="346710"/>
          </a:xfrm>
          <a:custGeom>
            <a:avLst/>
            <a:gdLst/>
            <a:ahLst/>
            <a:cxnLst/>
            <a:rect l="l" t="t" r="r" b="b"/>
            <a:pathLst>
              <a:path w="2614929" h="346709" extrusionOk="0">
                <a:moveTo>
                  <a:pt x="2614800" y="0"/>
                </a:moveTo>
                <a:lnTo>
                  <a:pt x="0" y="0"/>
                </a:lnTo>
                <a:lnTo>
                  <a:pt x="0" y="346199"/>
                </a:lnTo>
                <a:lnTo>
                  <a:pt x="2614800" y="346199"/>
                </a:lnTo>
                <a:lnTo>
                  <a:pt x="2614800" y="0"/>
                </a:lnTo>
                <a:close/>
              </a:path>
            </a:pathLst>
          </a:custGeom>
          <a:solidFill>
            <a:srgbClr val="FFC72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pic>
        <p:nvPicPr>
          <p:cNvPr id="304" name="Google Shape;304;p18"/>
          <p:cNvPicPr preferRelativeResize="0"/>
          <p:nvPr/>
        </p:nvPicPr>
        <p:blipFill rotWithShape="1">
          <a:blip r:embed="rId3">
            <a:alphaModFix/>
          </a:blip>
          <a:srcRect/>
          <a:stretch/>
        </p:blipFill>
        <p:spPr>
          <a:xfrm>
            <a:off x="5426996" y="914601"/>
            <a:ext cx="3689099" cy="3689099"/>
          </a:xfrm>
          <a:prstGeom prst="rect">
            <a:avLst/>
          </a:prstGeom>
          <a:noFill/>
          <a:ln>
            <a:noFill/>
          </a:ln>
        </p:spPr>
      </p:pic>
      <p:sp>
        <p:nvSpPr>
          <p:cNvPr id="305" name="Google Shape;305;p18"/>
          <p:cNvSpPr txBox="1"/>
          <p:nvPr/>
        </p:nvSpPr>
        <p:spPr>
          <a:xfrm>
            <a:off x="506381" y="1733550"/>
            <a:ext cx="4920615" cy="2051203"/>
          </a:xfrm>
          <a:prstGeom prst="rect">
            <a:avLst/>
          </a:prstGeom>
          <a:noFill/>
          <a:ln>
            <a:noFill/>
          </a:ln>
        </p:spPr>
        <p:txBody>
          <a:bodyPr spcFirstLastPara="1" wrap="square" lIns="0" tIns="19675" rIns="0" bIns="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Transforming categorical values and removing unnecessary features for regression compatibility.</a:t>
            </a:r>
            <a:endParaRPr/>
          </a:p>
          <a:p>
            <a:pPr marL="0" marR="0" lvl="0" indent="0" algn="l" rtl="0">
              <a:spcBef>
                <a:spcPts val="0"/>
              </a:spcBef>
              <a:spcAft>
                <a:spcPts val="0"/>
              </a:spcAft>
              <a:buNone/>
            </a:pP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a:solidFill>
                  <a:schemeClr val="dk1"/>
                </a:solidFill>
                <a:latin typeface="Arial"/>
                <a:ea typeface="Arial"/>
                <a:cs typeface="Arial"/>
                <a:sym typeface="Arial"/>
              </a:rPr>
              <a:t>Finding the best regression algorithm and dealing with challenges in gridsearchCV for hyper parameter tuning.</a:t>
            </a:r>
            <a:endParaRPr/>
          </a:p>
          <a:p>
            <a:pPr marL="0" marR="0" lvl="0" indent="0" algn="l" rtl="0">
              <a:spcBef>
                <a:spcPts val="0"/>
              </a:spcBef>
              <a:spcAft>
                <a:spcPts val="0"/>
              </a:spcAft>
              <a:buNone/>
            </a:pP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a:solidFill>
                  <a:schemeClr val="dk1"/>
                </a:solidFill>
                <a:latin typeface="Arial"/>
                <a:ea typeface="Arial"/>
                <a:cs typeface="Arial"/>
                <a:sym typeface="Arial"/>
              </a:rPr>
              <a:t>Identifying influential features using techniques like Pearson coefficient correlation and extra tree regressor.</a:t>
            </a:r>
            <a:endParaRPr/>
          </a:p>
          <a:p>
            <a:pPr marL="0" marR="0" lvl="0" indent="0" algn="l" rtl="0">
              <a:spcBef>
                <a:spcPts val="0"/>
              </a:spcBef>
              <a:spcAft>
                <a:spcPts val="0"/>
              </a:spcAft>
              <a:buNone/>
            </a:pP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a:solidFill>
                  <a:schemeClr val="dk1"/>
                </a:solidFill>
                <a:latin typeface="Arial"/>
                <a:ea typeface="Arial"/>
                <a:cs typeface="Arial"/>
                <a:sym typeface="Arial"/>
              </a:rPr>
              <a:t>Learning HTML from scratch to develop a webpage showcasing the model's workings.</a:t>
            </a:r>
            <a:endParaRPr/>
          </a:p>
        </p:txBody>
      </p:sp>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309"/>
        <p:cNvGrpSpPr/>
        <p:nvPr/>
      </p:nvGrpSpPr>
      <p:grpSpPr>
        <a:xfrm>
          <a:off x="0" y="0"/>
          <a:ext cx="0" cy="0"/>
          <a:chOff x="0" y="0"/>
          <a:chExt cx="0" cy="0"/>
        </a:xfrm>
      </p:grpSpPr>
      <p:sp>
        <p:nvSpPr>
          <p:cNvPr id="310" name="Google Shape;310;p19"/>
          <p:cNvSpPr txBox="1">
            <a:spLocks noGrp="1"/>
          </p:cNvSpPr>
          <p:nvPr>
            <p:ph type="title"/>
          </p:nvPr>
        </p:nvSpPr>
        <p:spPr>
          <a:xfrm>
            <a:off x="4603129" y="1974397"/>
            <a:ext cx="4234815" cy="1367041"/>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Clr>
                <a:srgbClr val="6C911C"/>
              </a:buClr>
              <a:buSzPts val="4400"/>
              <a:buFont typeface="Times New Roman"/>
              <a:buNone/>
            </a:pPr>
            <a:r>
              <a:rPr lang="en-US" sz="4400" b="1">
                <a:solidFill>
                  <a:srgbClr val="6C911C"/>
                </a:solidFill>
                <a:latin typeface="Times New Roman"/>
                <a:ea typeface="Times New Roman"/>
                <a:cs typeface="Times New Roman"/>
                <a:sym typeface="Times New Roman"/>
              </a:rPr>
              <a:t> </a:t>
            </a:r>
            <a:r>
              <a:rPr lang="en-US" sz="4400" b="1">
                <a:solidFill>
                  <a:srgbClr val="6C911C"/>
                </a:solidFill>
              </a:rPr>
              <a:t>THANK YOU </a:t>
            </a:r>
            <a:br>
              <a:rPr lang="en-US" sz="4400" b="1">
                <a:solidFill>
                  <a:srgbClr val="6C911C"/>
                </a:solidFill>
              </a:rPr>
            </a:br>
            <a:r>
              <a:rPr lang="en-US" sz="4400" b="1">
                <a:solidFill>
                  <a:srgbClr val="6C911C"/>
                </a:solidFill>
              </a:rPr>
              <a:t>☺</a:t>
            </a:r>
            <a:endParaRPr sz="4400" b="1">
              <a:solidFill>
                <a:srgbClr val="6C911C"/>
              </a:solidFill>
              <a:latin typeface="Times New Roman"/>
              <a:ea typeface="Times New Roman"/>
              <a:cs typeface="Times New Roman"/>
              <a:sym typeface="Times New Roman"/>
            </a:endParaRPr>
          </a:p>
        </p:txBody>
      </p:sp>
      <p:grpSp>
        <p:nvGrpSpPr>
          <p:cNvPr id="311" name="Google Shape;311;p19"/>
          <p:cNvGrpSpPr/>
          <p:nvPr/>
        </p:nvGrpSpPr>
        <p:grpSpPr>
          <a:xfrm>
            <a:off x="374973" y="784114"/>
            <a:ext cx="3790451" cy="3728161"/>
            <a:chOff x="374973" y="784114"/>
            <a:chExt cx="3790451" cy="3728161"/>
          </a:xfrm>
        </p:grpSpPr>
        <p:sp>
          <p:nvSpPr>
            <p:cNvPr id="312" name="Google Shape;312;p19"/>
            <p:cNvSpPr/>
            <p:nvPr/>
          </p:nvSpPr>
          <p:spPr>
            <a:xfrm>
              <a:off x="546724" y="1045412"/>
              <a:ext cx="3457575" cy="131445"/>
            </a:xfrm>
            <a:custGeom>
              <a:avLst/>
              <a:gdLst/>
              <a:ahLst/>
              <a:cxnLst/>
              <a:rect l="l" t="t" r="r" b="b"/>
              <a:pathLst>
                <a:path w="3457575" h="131444" extrusionOk="0">
                  <a:moveTo>
                    <a:pt x="3457500" y="0"/>
                  </a:moveTo>
                  <a:lnTo>
                    <a:pt x="0" y="0"/>
                  </a:lnTo>
                  <a:lnTo>
                    <a:pt x="0" y="131400"/>
                  </a:lnTo>
                  <a:lnTo>
                    <a:pt x="3457500" y="131400"/>
                  </a:lnTo>
                  <a:lnTo>
                    <a:pt x="3457500" y="0"/>
                  </a:lnTo>
                  <a:close/>
                </a:path>
              </a:pathLst>
            </a:custGeom>
            <a:solidFill>
              <a:srgbClr val="FFC72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313" name="Google Shape;313;p19"/>
            <p:cNvSpPr/>
            <p:nvPr/>
          </p:nvSpPr>
          <p:spPr>
            <a:xfrm>
              <a:off x="1763252" y="784114"/>
              <a:ext cx="383540" cy="494665"/>
            </a:xfrm>
            <a:custGeom>
              <a:avLst/>
              <a:gdLst/>
              <a:ahLst/>
              <a:cxnLst/>
              <a:rect l="l" t="t" r="r" b="b"/>
              <a:pathLst>
                <a:path w="383539" h="494665" extrusionOk="0">
                  <a:moveTo>
                    <a:pt x="249152" y="0"/>
                  </a:moveTo>
                  <a:lnTo>
                    <a:pt x="208770" y="7038"/>
                  </a:lnTo>
                  <a:lnTo>
                    <a:pt x="164953" y="28868"/>
                  </a:lnTo>
                  <a:lnTo>
                    <a:pt x="129985" y="55873"/>
                  </a:lnTo>
                  <a:lnTo>
                    <a:pt x="97749" y="89199"/>
                  </a:lnTo>
                  <a:lnTo>
                    <a:pt x="68927" y="127563"/>
                  </a:lnTo>
                  <a:lnTo>
                    <a:pt x="44206" y="169684"/>
                  </a:lnTo>
                  <a:lnTo>
                    <a:pt x="24268" y="214279"/>
                  </a:lnTo>
                  <a:lnTo>
                    <a:pt x="9799" y="260066"/>
                  </a:lnTo>
                  <a:lnTo>
                    <a:pt x="1481" y="305762"/>
                  </a:lnTo>
                  <a:lnTo>
                    <a:pt x="0" y="350084"/>
                  </a:lnTo>
                  <a:lnTo>
                    <a:pt x="5502" y="389982"/>
                  </a:lnTo>
                  <a:lnTo>
                    <a:pt x="35289" y="447569"/>
                  </a:lnTo>
                  <a:lnTo>
                    <a:pt x="91780" y="484602"/>
                  </a:lnTo>
                  <a:lnTo>
                    <a:pt x="133840" y="494483"/>
                  </a:lnTo>
                  <a:lnTo>
                    <a:pt x="153560" y="492737"/>
                  </a:lnTo>
                  <a:lnTo>
                    <a:pt x="195938" y="478543"/>
                  </a:lnTo>
                  <a:lnTo>
                    <a:pt x="253180" y="438911"/>
                  </a:lnTo>
                  <a:lnTo>
                    <a:pt x="285417" y="405513"/>
                  </a:lnTo>
                  <a:lnTo>
                    <a:pt x="314238" y="367046"/>
                  </a:lnTo>
                  <a:lnTo>
                    <a:pt x="338960" y="324808"/>
                  </a:lnTo>
                  <a:lnTo>
                    <a:pt x="358897" y="280096"/>
                  </a:lnTo>
                  <a:lnTo>
                    <a:pt x="373367" y="234207"/>
                  </a:lnTo>
                  <a:lnTo>
                    <a:pt x="381685" y="188440"/>
                  </a:lnTo>
                  <a:lnTo>
                    <a:pt x="383166" y="144090"/>
                  </a:lnTo>
                  <a:lnTo>
                    <a:pt x="377654" y="104469"/>
                  </a:lnTo>
                  <a:lnTo>
                    <a:pt x="347609" y="46698"/>
                  </a:lnTo>
                  <a:lnTo>
                    <a:pt x="291386" y="9571"/>
                  </a:lnTo>
                  <a:lnTo>
                    <a:pt x="249152" y="0"/>
                  </a:lnTo>
                  <a:close/>
                </a:path>
              </a:pathLst>
            </a:custGeom>
            <a:solidFill>
              <a:srgbClr val="37474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314" name="Google Shape;314;p19"/>
            <p:cNvSpPr/>
            <p:nvPr/>
          </p:nvSpPr>
          <p:spPr>
            <a:xfrm>
              <a:off x="1762598" y="972625"/>
              <a:ext cx="90170" cy="294640"/>
            </a:xfrm>
            <a:custGeom>
              <a:avLst/>
              <a:gdLst/>
              <a:ahLst/>
              <a:cxnLst/>
              <a:rect l="l" t="t" r="r" b="b"/>
              <a:pathLst>
                <a:path w="90169" h="294640" extrusionOk="0">
                  <a:moveTo>
                    <a:pt x="84314" y="290863"/>
                  </a:moveTo>
                  <a:lnTo>
                    <a:pt x="86122" y="292040"/>
                  </a:lnTo>
                  <a:lnTo>
                    <a:pt x="87970" y="293140"/>
                  </a:lnTo>
                  <a:lnTo>
                    <a:pt x="89855" y="294162"/>
                  </a:lnTo>
                  <a:lnTo>
                    <a:pt x="84314" y="290863"/>
                  </a:lnTo>
                  <a:close/>
                </a:path>
                <a:path w="90169" h="294640" extrusionOk="0">
                  <a:moveTo>
                    <a:pt x="35307" y="0"/>
                  </a:moveTo>
                  <a:lnTo>
                    <a:pt x="19145" y="40268"/>
                  </a:lnTo>
                  <a:lnTo>
                    <a:pt x="7551" y="81264"/>
                  </a:lnTo>
                  <a:lnTo>
                    <a:pt x="1008" y="122021"/>
                  </a:lnTo>
                  <a:lnTo>
                    <a:pt x="0" y="161573"/>
                  </a:lnTo>
                  <a:lnTo>
                    <a:pt x="5788" y="201091"/>
                  </a:lnTo>
                  <a:lnTo>
                    <a:pt x="17894" y="233495"/>
                  </a:lnTo>
                  <a:lnTo>
                    <a:pt x="35656" y="258420"/>
                  </a:lnTo>
                  <a:lnTo>
                    <a:pt x="58416" y="275502"/>
                  </a:lnTo>
                  <a:lnTo>
                    <a:pt x="84314" y="290863"/>
                  </a:lnTo>
                  <a:lnTo>
                    <a:pt x="64571" y="273277"/>
                  </a:lnTo>
                  <a:lnTo>
                    <a:pt x="49209" y="248923"/>
                  </a:lnTo>
                  <a:lnTo>
                    <a:pt x="38824" y="218205"/>
                  </a:lnTo>
                  <a:lnTo>
                    <a:pt x="34018" y="181526"/>
                  </a:lnTo>
                  <a:lnTo>
                    <a:pt x="35014" y="142066"/>
                  </a:lnTo>
                  <a:lnTo>
                    <a:pt x="41483" y="101463"/>
                  </a:lnTo>
                  <a:lnTo>
                    <a:pt x="52888" y="60498"/>
                  </a:lnTo>
                  <a:lnTo>
                    <a:pt x="68690" y="19952"/>
                  </a:lnTo>
                  <a:lnTo>
                    <a:pt x="35307" y="0"/>
                  </a:lnTo>
                  <a:close/>
                </a:path>
              </a:pathLst>
            </a:custGeom>
            <a:solidFill>
              <a:srgbClr val="263238"/>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315" name="Google Shape;315;p19"/>
            <p:cNvSpPr/>
            <p:nvPr/>
          </p:nvSpPr>
          <p:spPr>
            <a:xfrm>
              <a:off x="1796616" y="803527"/>
              <a:ext cx="349885" cy="474980"/>
            </a:xfrm>
            <a:custGeom>
              <a:avLst/>
              <a:gdLst/>
              <a:ahLst/>
              <a:cxnLst/>
              <a:rect l="l" t="t" r="r" b="b"/>
              <a:pathLst>
                <a:path w="349885" h="474980" extrusionOk="0">
                  <a:moveTo>
                    <a:pt x="249133" y="0"/>
                  </a:moveTo>
                  <a:lnTo>
                    <a:pt x="208471" y="7069"/>
                  </a:lnTo>
                  <a:lnTo>
                    <a:pt x="164318" y="28771"/>
                  </a:lnTo>
                  <a:lnTo>
                    <a:pt x="129378" y="55777"/>
                  </a:lnTo>
                  <a:lnTo>
                    <a:pt x="97213" y="89109"/>
                  </a:lnTo>
                  <a:lnTo>
                    <a:pt x="68493" y="127495"/>
                  </a:lnTo>
                  <a:lnTo>
                    <a:pt x="43888" y="169660"/>
                  </a:lnTo>
                  <a:lnTo>
                    <a:pt x="24067" y="214330"/>
                  </a:lnTo>
                  <a:lnTo>
                    <a:pt x="9699" y="260230"/>
                  </a:lnTo>
                  <a:lnTo>
                    <a:pt x="1454" y="306086"/>
                  </a:lnTo>
                  <a:lnTo>
                    <a:pt x="0" y="350624"/>
                  </a:lnTo>
                  <a:lnTo>
                    <a:pt x="9212" y="403423"/>
                  </a:lnTo>
                  <a:lnTo>
                    <a:pt x="30251" y="442349"/>
                  </a:lnTo>
                  <a:lnTo>
                    <a:pt x="61182" y="466423"/>
                  </a:lnTo>
                  <a:lnTo>
                    <a:pt x="100072" y="474665"/>
                  </a:lnTo>
                  <a:lnTo>
                    <a:pt x="119855" y="472912"/>
                  </a:lnTo>
                  <a:lnTo>
                    <a:pt x="162424" y="458619"/>
                  </a:lnTo>
                  <a:lnTo>
                    <a:pt x="219816" y="418887"/>
                  </a:lnTo>
                  <a:lnTo>
                    <a:pt x="252053" y="385552"/>
                  </a:lnTo>
                  <a:lnTo>
                    <a:pt x="280874" y="347164"/>
                  </a:lnTo>
                  <a:lnTo>
                    <a:pt x="305595" y="304997"/>
                  </a:lnTo>
                  <a:lnTo>
                    <a:pt x="325533" y="260326"/>
                  </a:lnTo>
                  <a:lnTo>
                    <a:pt x="340003" y="214426"/>
                  </a:lnTo>
                  <a:lnTo>
                    <a:pt x="348320" y="168573"/>
                  </a:lnTo>
                  <a:lnTo>
                    <a:pt x="349802" y="124040"/>
                  </a:lnTo>
                  <a:lnTo>
                    <a:pt x="340320" y="71240"/>
                  </a:lnTo>
                  <a:lnTo>
                    <a:pt x="319100" y="32314"/>
                  </a:lnTo>
                  <a:lnTo>
                    <a:pt x="288064" y="8241"/>
                  </a:lnTo>
                  <a:lnTo>
                    <a:pt x="249133" y="0"/>
                  </a:lnTo>
                  <a:close/>
                </a:path>
              </a:pathLst>
            </a:custGeom>
            <a:solidFill>
              <a:srgbClr val="455A6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316" name="Google Shape;316;p19"/>
            <p:cNvSpPr/>
            <p:nvPr/>
          </p:nvSpPr>
          <p:spPr>
            <a:xfrm>
              <a:off x="1832559" y="840558"/>
              <a:ext cx="277495" cy="401320"/>
            </a:xfrm>
            <a:custGeom>
              <a:avLst/>
              <a:gdLst/>
              <a:ahLst/>
              <a:cxnLst/>
              <a:rect l="l" t="t" r="r" b="b"/>
              <a:pathLst>
                <a:path w="277494" h="401319" extrusionOk="0">
                  <a:moveTo>
                    <a:pt x="213921" y="0"/>
                  </a:moveTo>
                  <a:lnTo>
                    <a:pt x="162321" y="13957"/>
                  </a:lnTo>
                  <a:lnTo>
                    <a:pt x="112941" y="50739"/>
                  </a:lnTo>
                  <a:lnTo>
                    <a:pt x="80757" y="86354"/>
                  </a:lnTo>
                  <a:lnTo>
                    <a:pt x="52660" y="127609"/>
                  </a:lnTo>
                  <a:lnTo>
                    <a:pt x="29594" y="172636"/>
                  </a:lnTo>
                  <a:lnTo>
                    <a:pt x="12500" y="219567"/>
                  </a:lnTo>
                  <a:lnTo>
                    <a:pt x="2321" y="266532"/>
                  </a:lnTo>
                  <a:lnTo>
                    <a:pt x="0" y="311664"/>
                  </a:lnTo>
                  <a:lnTo>
                    <a:pt x="3030" y="337100"/>
                  </a:lnTo>
                  <a:lnTo>
                    <a:pt x="12523" y="366607"/>
                  </a:lnTo>
                  <a:lnTo>
                    <a:pt x="31941" y="391026"/>
                  </a:lnTo>
                  <a:lnTo>
                    <a:pt x="64745" y="401201"/>
                  </a:lnTo>
                  <a:lnTo>
                    <a:pt x="68036" y="401124"/>
                  </a:lnTo>
                  <a:lnTo>
                    <a:pt x="114970" y="386647"/>
                  </a:lnTo>
                  <a:lnTo>
                    <a:pt x="164375" y="350051"/>
                  </a:lnTo>
                  <a:lnTo>
                    <a:pt x="196639" y="314518"/>
                  </a:lnTo>
                  <a:lnTo>
                    <a:pt x="224827" y="273252"/>
                  </a:lnTo>
                  <a:lnTo>
                    <a:pt x="247963" y="228158"/>
                  </a:lnTo>
                  <a:lnTo>
                    <a:pt x="265068" y="181139"/>
                  </a:lnTo>
                  <a:lnTo>
                    <a:pt x="275167" y="134098"/>
                  </a:lnTo>
                  <a:lnTo>
                    <a:pt x="277282" y="88939"/>
                  </a:lnTo>
                  <a:lnTo>
                    <a:pt x="274295" y="63645"/>
                  </a:lnTo>
                  <a:lnTo>
                    <a:pt x="264975" y="34338"/>
                  </a:lnTo>
                  <a:lnTo>
                    <a:pt x="245968" y="10097"/>
                  </a:lnTo>
                  <a:lnTo>
                    <a:pt x="213921" y="0"/>
                  </a:lnTo>
                  <a:close/>
                </a:path>
              </a:pathLst>
            </a:custGeom>
            <a:solidFill>
              <a:srgbClr val="FAFAFA"/>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pic>
          <p:nvPicPr>
            <p:cNvPr id="317" name="Google Shape;317;p19"/>
            <p:cNvPicPr preferRelativeResize="0"/>
            <p:nvPr/>
          </p:nvPicPr>
          <p:blipFill rotWithShape="1">
            <a:blip r:embed="rId3">
              <a:alphaModFix/>
            </a:blip>
            <a:srcRect/>
            <a:stretch/>
          </p:blipFill>
          <p:spPr>
            <a:xfrm>
              <a:off x="1923704" y="904257"/>
              <a:ext cx="92433" cy="241133"/>
            </a:xfrm>
            <a:prstGeom prst="rect">
              <a:avLst/>
            </a:prstGeom>
            <a:noFill/>
            <a:ln>
              <a:noFill/>
            </a:ln>
          </p:spPr>
        </p:pic>
        <p:pic>
          <p:nvPicPr>
            <p:cNvPr id="318" name="Google Shape;318;p19"/>
            <p:cNvPicPr preferRelativeResize="0"/>
            <p:nvPr/>
          </p:nvPicPr>
          <p:blipFill rotWithShape="1">
            <a:blip r:embed="rId4">
              <a:alphaModFix/>
            </a:blip>
            <a:srcRect/>
            <a:stretch/>
          </p:blipFill>
          <p:spPr>
            <a:xfrm>
              <a:off x="374973" y="953734"/>
              <a:ext cx="3790451" cy="3558541"/>
            </a:xfrm>
            <a:prstGeom prst="rect">
              <a:avLst/>
            </a:prstGeom>
            <a:noFill/>
            <a:ln>
              <a:noFill/>
            </a:ln>
          </p:spPr>
        </p:pic>
        <p:sp>
          <p:nvSpPr>
            <p:cNvPr id="319" name="Google Shape;319;p19"/>
            <p:cNvSpPr/>
            <p:nvPr/>
          </p:nvSpPr>
          <p:spPr>
            <a:xfrm>
              <a:off x="1037971" y="2077846"/>
              <a:ext cx="2026920" cy="1160145"/>
            </a:xfrm>
            <a:custGeom>
              <a:avLst/>
              <a:gdLst/>
              <a:ahLst/>
              <a:cxnLst/>
              <a:rect l="l" t="t" r="r" b="b"/>
              <a:pathLst>
                <a:path w="2026920" h="1160145" extrusionOk="0">
                  <a:moveTo>
                    <a:pt x="2026577" y="373989"/>
                  </a:moveTo>
                  <a:lnTo>
                    <a:pt x="1379613" y="0"/>
                  </a:lnTo>
                  <a:lnTo>
                    <a:pt x="1369187" y="6045"/>
                  </a:lnTo>
                  <a:lnTo>
                    <a:pt x="1358747" y="0"/>
                  </a:lnTo>
                  <a:lnTo>
                    <a:pt x="0" y="786599"/>
                  </a:lnTo>
                  <a:lnTo>
                    <a:pt x="647623" y="1159929"/>
                  </a:lnTo>
                  <a:lnTo>
                    <a:pt x="658025" y="1153909"/>
                  </a:lnTo>
                  <a:lnTo>
                    <a:pt x="668489" y="1159929"/>
                  </a:lnTo>
                  <a:lnTo>
                    <a:pt x="2026577" y="373989"/>
                  </a:lnTo>
                  <a:close/>
                </a:path>
              </a:pathLst>
            </a:custGeom>
            <a:solidFill>
              <a:srgbClr val="FFC1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pic>
          <p:nvPicPr>
            <p:cNvPr id="320" name="Google Shape;320;p19"/>
            <p:cNvPicPr preferRelativeResize="0"/>
            <p:nvPr/>
          </p:nvPicPr>
          <p:blipFill rotWithShape="1">
            <a:blip r:embed="rId5">
              <a:alphaModFix/>
            </a:blip>
            <a:srcRect/>
            <a:stretch/>
          </p:blipFill>
          <p:spPr>
            <a:xfrm>
              <a:off x="600266" y="1819220"/>
              <a:ext cx="2443420" cy="2440729"/>
            </a:xfrm>
            <a:prstGeom prst="rect">
              <a:avLst/>
            </a:prstGeom>
            <a:noFill/>
            <a:ln>
              <a:noFill/>
            </a:ln>
          </p:spPr>
        </p:pic>
        <p:pic>
          <p:nvPicPr>
            <p:cNvPr id="321" name="Google Shape;321;p19"/>
            <p:cNvPicPr preferRelativeResize="0"/>
            <p:nvPr/>
          </p:nvPicPr>
          <p:blipFill rotWithShape="1">
            <a:blip r:embed="rId6">
              <a:alphaModFix/>
            </a:blip>
            <a:srcRect/>
            <a:stretch/>
          </p:blipFill>
          <p:spPr>
            <a:xfrm>
              <a:off x="2378754" y="1087365"/>
              <a:ext cx="668780" cy="601524"/>
            </a:xfrm>
            <a:prstGeom prst="rect">
              <a:avLst/>
            </a:prstGeom>
            <a:noFill/>
            <a:ln>
              <a:noFill/>
            </a:ln>
          </p:spPr>
        </p:pic>
      </p:gr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153"/>
        <p:cNvGrpSpPr/>
        <p:nvPr/>
      </p:nvGrpSpPr>
      <p:grpSpPr>
        <a:xfrm>
          <a:off x="0" y="0"/>
          <a:ext cx="0" cy="0"/>
          <a:chOff x="0" y="0"/>
          <a:chExt cx="0" cy="0"/>
        </a:xfrm>
      </p:grpSpPr>
      <p:sp>
        <p:nvSpPr>
          <p:cNvPr id="154" name="Google Shape;154;p2"/>
          <p:cNvSpPr txBox="1">
            <a:spLocks noGrp="1"/>
          </p:cNvSpPr>
          <p:nvPr>
            <p:ph type="title"/>
          </p:nvPr>
        </p:nvSpPr>
        <p:spPr>
          <a:xfrm>
            <a:off x="533400" y="376040"/>
            <a:ext cx="3938708" cy="51308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Clr>
                <a:schemeClr val="accent1"/>
              </a:buClr>
              <a:buSzPts val="3200"/>
              <a:buFont typeface="Arial Rounded"/>
              <a:buNone/>
            </a:pPr>
            <a:r>
              <a:rPr lang="en-US" sz="3200" b="1" u="sng" dirty="0">
                <a:latin typeface="Arial Rounded"/>
                <a:ea typeface="Arial Rounded"/>
                <a:cs typeface="Arial Rounded"/>
                <a:sym typeface="Arial Rounded"/>
              </a:rPr>
              <a:t>INTRODUCTION</a:t>
            </a:r>
            <a:endParaRPr dirty="0"/>
          </a:p>
        </p:txBody>
      </p:sp>
      <p:sp>
        <p:nvSpPr>
          <p:cNvPr id="155" name="Google Shape;155;p2"/>
          <p:cNvSpPr txBox="1"/>
          <p:nvPr/>
        </p:nvSpPr>
        <p:spPr>
          <a:xfrm>
            <a:off x="228601" y="990897"/>
            <a:ext cx="5791199" cy="943207"/>
          </a:xfrm>
          <a:prstGeom prst="rect">
            <a:avLst/>
          </a:prstGeom>
          <a:noFill/>
          <a:ln>
            <a:noFill/>
          </a:ln>
        </p:spPr>
        <p:txBody>
          <a:bodyPr spcFirstLastPara="1" wrap="square" lIns="0" tIns="19675" rIns="0" bIns="0" anchor="t" anchorCtr="0">
            <a:spAutoFit/>
          </a:bodyPr>
          <a:lstStyle/>
          <a:p>
            <a:pPr marL="332740" marR="5715" lvl="0" indent="-320675" algn="just" rtl="0">
              <a:lnSpc>
                <a:spcPct val="119166"/>
              </a:lnSpc>
              <a:spcBef>
                <a:spcPts val="0"/>
              </a:spcBef>
              <a:spcAft>
                <a:spcPts val="0"/>
              </a:spcAft>
              <a:buClr>
                <a:schemeClr val="dk1"/>
              </a:buClr>
              <a:buSzPts val="1200"/>
              <a:buFont typeface="Helvetica Neue"/>
              <a:buChar char="●"/>
            </a:pPr>
            <a:r>
              <a:rPr lang="en-US" sz="1200">
                <a:solidFill>
                  <a:schemeClr val="dk1"/>
                </a:solidFill>
                <a:latin typeface="Arial"/>
                <a:ea typeface="Arial"/>
                <a:cs typeface="Arial"/>
                <a:sym typeface="Arial"/>
              </a:rPr>
              <a:t>With the help of Machine Learning model we have Predicted the used Hyundai car prices in UK including various Influential Factors such as Model, Year, Mileage, Fuel type, Engine Size which significantly impact the prices of used cars.</a:t>
            </a:r>
            <a:endParaRPr/>
          </a:p>
          <a:p>
            <a:pPr marL="12065" marR="5715" lvl="0" indent="0" algn="just" rtl="0">
              <a:lnSpc>
                <a:spcPct val="119166"/>
              </a:lnSpc>
              <a:spcBef>
                <a:spcPts val="155"/>
              </a:spcBef>
              <a:spcAft>
                <a:spcPts val="0"/>
              </a:spcAft>
              <a:buNone/>
            </a:pPr>
            <a:endParaRPr sz="1200">
              <a:solidFill>
                <a:schemeClr val="dk1"/>
              </a:solidFill>
              <a:latin typeface="Tahoma"/>
              <a:ea typeface="Tahoma"/>
              <a:cs typeface="Tahoma"/>
              <a:sym typeface="Tahoma"/>
            </a:endParaRPr>
          </a:p>
        </p:txBody>
      </p:sp>
      <p:pic>
        <p:nvPicPr>
          <p:cNvPr id="156" name="Google Shape;156;p2"/>
          <p:cNvPicPr preferRelativeResize="0"/>
          <p:nvPr/>
        </p:nvPicPr>
        <p:blipFill rotWithShape="1">
          <a:blip r:embed="rId3">
            <a:alphaModFix/>
          </a:blip>
          <a:srcRect/>
          <a:stretch/>
        </p:blipFill>
        <p:spPr>
          <a:xfrm>
            <a:off x="5878919" y="985598"/>
            <a:ext cx="3301175" cy="3283401"/>
          </a:xfrm>
          <a:prstGeom prst="rect">
            <a:avLst/>
          </a:prstGeom>
          <a:noFill/>
          <a:ln>
            <a:noFill/>
          </a:ln>
        </p:spPr>
      </p:pic>
      <p:sp>
        <p:nvSpPr>
          <p:cNvPr id="157" name="Google Shape;157;p2"/>
          <p:cNvSpPr/>
          <p:nvPr/>
        </p:nvSpPr>
        <p:spPr>
          <a:xfrm>
            <a:off x="6529200" y="191924"/>
            <a:ext cx="2614930" cy="346710"/>
          </a:xfrm>
          <a:custGeom>
            <a:avLst/>
            <a:gdLst/>
            <a:ahLst/>
            <a:cxnLst/>
            <a:rect l="l" t="t" r="r" b="b"/>
            <a:pathLst>
              <a:path w="2614929" h="346709" extrusionOk="0">
                <a:moveTo>
                  <a:pt x="2614800" y="0"/>
                </a:moveTo>
                <a:lnTo>
                  <a:pt x="0" y="0"/>
                </a:lnTo>
                <a:lnTo>
                  <a:pt x="0" y="346199"/>
                </a:lnTo>
                <a:lnTo>
                  <a:pt x="2614800" y="346199"/>
                </a:lnTo>
                <a:lnTo>
                  <a:pt x="2614800" y="0"/>
                </a:lnTo>
                <a:close/>
              </a:path>
            </a:pathLst>
          </a:custGeom>
          <a:solidFill>
            <a:srgbClr val="FFC72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pic>
        <p:nvPicPr>
          <p:cNvPr id="158" name="Google Shape;158;p2" descr="Euro Vector Art, Icons, and Graphics for Free Download"/>
          <p:cNvPicPr preferRelativeResize="0"/>
          <p:nvPr/>
        </p:nvPicPr>
        <p:blipFill rotWithShape="1">
          <a:blip r:embed="rId4">
            <a:alphaModFix/>
          </a:blip>
          <a:srcRect/>
          <a:stretch/>
        </p:blipFill>
        <p:spPr>
          <a:xfrm>
            <a:off x="6858000" y="1885950"/>
            <a:ext cx="152749" cy="160422"/>
          </a:xfrm>
          <a:prstGeom prst="rect">
            <a:avLst/>
          </a:prstGeom>
          <a:noFill/>
          <a:ln>
            <a:noFill/>
          </a:ln>
        </p:spPr>
      </p:pic>
      <p:sp>
        <p:nvSpPr>
          <p:cNvPr id="159" name="Google Shape;159;p2"/>
          <p:cNvSpPr txBox="1"/>
          <p:nvPr/>
        </p:nvSpPr>
        <p:spPr>
          <a:xfrm>
            <a:off x="426237" y="1934104"/>
            <a:ext cx="30480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u="sng">
                <a:solidFill>
                  <a:schemeClr val="accent1"/>
                </a:solidFill>
                <a:latin typeface="Arial Rounded"/>
                <a:ea typeface="Arial Rounded"/>
                <a:cs typeface="Arial Rounded"/>
                <a:sym typeface="Arial Rounded"/>
              </a:rPr>
              <a:t>OBJECTIVES</a:t>
            </a:r>
            <a:endParaRPr sz="3200" b="1" u="sng">
              <a:solidFill>
                <a:schemeClr val="accent1"/>
              </a:solidFill>
              <a:latin typeface="Arial Rounded"/>
              <a:ea typeface="Arial Rounded"/>
              <a:cs typeface="Arial Rounded"/>
              <a:sym typeface="Arial Rounded"/>
            </a:endParaRPr>
          </a:p>
        </p:txBody>
      </p:sp>
      <p:sp>
        <p:nvSpPr>
          <p:cNvPr id="160" name="Google Shape;160;p2"/>
          <p:cNvSpPr txBox="1"/>
          <p:nvPr/>
        </p:nvSpPr>
        <p:spPr>
          <a:xfrm>
            <a:off x="152400" y="2590600"/>
            <a:ext cx="5183479" cy="1938992"/>
          </a:xfrm>
          <a:prstGeom prst="rect">
            <a:avLst/>
          </a:prstGeom>
          <a:noFill/>
          <a:ln>
            <a:noFill/>
          </a:ln>
        </p:spPr>
        <p:txBody>
          <a:bodyPr spcFirstLastPara="1" wrap="square" lIns="91425" tIns="45700" rIns="91425" bIns="45700" anchor="t" anchorCtr="0">
            <a:spAutoFit/>
          </a:bodyPr>
          <a:lstStyle/>
          <a:p>
            <a:pPr marL="332740" marR="5715" lvl="0" indent="-320675" algn="just" rtl="0">
              <a:lnSpc>
                <a:spcPct val="119166"/>
              </a:lnSpc>
              <a:spcBef>
                <a:spcPts val="0"/>
              </a:spcBef>
              <a:spcAft>
                <a:spcPts val="0"/>
              </a:spcAft>
              <a:buClr>
                <a:schemeClr val="dk1"/>
              </a:buClr>
              <a:buSzPts val="1200"/>
              <a:buFont typeface="Helvetica Neue"/>
              <a:buChar char="●"/>
            </a:pPr>
            <a:r>
              <a:rPr lang="en-US" sz="1200" dirty="0">
                <a:solidFill>
                  <a:schemeClr val="dk1"/>
                </a:solidFill>
                <a:latin typeface="Arial"/>
                <a:ea typeface="Arial"/>
                <a:cs typeface="Arial"/>
                <a:sym typeface="Arial"/>
              </a:rPr>
              <a:t>Accurate price predictions for the buyers to make informed decisions by evaluating the fairness of asking prices and for Sellers they can set appropriate prices based on market trends, which increasing their chances of a successful sale.</a:t>
            </a:r>
            <a:endParaRPr dirty="0"/>
          </a:p>
          <a:p>
            <a:pPr marL="332740" marR="5715" lvl="0" indent="-244475" algn="just" rtl="0">
              <a:lnSpc>
                <a:spcPct val="119166"/>
              </a:lnSpc>
              <a:spcBef>
                <a:spcPts val="155"/>
              </a:spcBef>
              <a:spcAft>
                <a:spcPts val="0"/>
              </a:spcAft>
              <a:buClr>
                <a:schemeClr val="dk1"/>
              </a:buClr>
              <a:buSzPts val="1200"/>
              <a:buFont typeface="Helvetica Neue"/>
              <a:buNone/>
            </a:pPr>
            <a:endParaRPr sz="1200" dirty="0">
              <a:solidFill>
                <a:schemeClr val="dk1"/>
              </a:solidFill>
              <a:latin typeface="Arial"/>
              <a:ea typeface="Arial"/>
              <a:cs typeface="Arial"/>
              <a:sym typeface="Arial"/>
            </a:endParaRPr>
          </a:p>
          <a:p>
            <a:pPr marL="332740" marR="5715" lvl="0" indent="-320675" algn="just" rtl="0">
              <a:lnSpc>
                <a:spcPct val="119166"/>
              </a:lnSpc>
              <a:spcBef>
                <a:spcPts val="155"/>
              </a:spcBef>
              <a:spcAft>
                <a:spcPts val="0"/>
              </a:spcAft>
              <a:buClr>
                <a:schemeClr val="dk1"/>
              </a:buClr>
              <a:buSzPts val="1200"/>
              <a:buFont typeface="Helvetica Neue"/>
              <a:buChar char="●"/>
            </a:pPr>
            <a:r>
              <a:rPr lang="en-US" sz="1200" dirty="0">
                <a:solidFill>
                  <a:schemeClr val="dk1"/>
                </a:solidFill>
                <a:latin typeface="Arial"/>
                <a:ea typeface="Arial"/>
                <a:cs typeface="Arial"/>
                <a:sym typeface="Arial"/>
              </a:rPr>
              <a:t>This project aims to contribute to the understanding of used car pricing dynamics by analyzing data and uncovering the relationships between factors and prices. And make Valuable insights gained from this research can benefit market participants and improve transparency in the used car market.</a:t>
            </a:r>
            <a:endParaRPr sz="1200" dirty="0">
              <a:solidFill>
                <a:schemeClr val="dk1"/>
              </a:solidFill>
              <a:latin typeface="Arial"/>
              <a:ea typeface="Arial"/>
              <a:cs typeface="Arial"/>
              <a:sym typeface="Arial"/>
            </a:endParaRP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164"/>
        <p:cNvGrpSpPr/>
        <p:nvPr/>
      </p:nvGrpSpPr>
      <p:grpSpPr>
        <a:xfrm>
          <a:off x="0" y="0"/>
          <a:ext cx="0" cy="0"/>
          <a:chOff x="0" y="0"/>
          <a:chExt cx="0" cy="0"/>
        </a:xfrm>
      </p:grpSpPr>
      <p:sp>
        <p:nvSpPr>
          <p:cNvPr id="165" name="Google Shape;165;p3"/>
          <p:cNvSpPr txBox="1">
            <a:spLocks noGrp="1"/>
          </p:cNvSpPr>
          <p:nvPr>
            <p:ph type="title"/>
          </p:nvPr>
        </p:nvSpPr>
        <p:spPr>
          <a:xfrm>
            <a:off x="533400" y="909017"/>
            <a:ext cx="5181600" cy="505267"/>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Clr>
                <a:schemeClr val="accent1"/>
              </a:buClr>
              <a:buSzPts val="3200"/>
              <a:buFont typeface="Arial Rounded"/>
              <a:buNone/>
            </a:pPr>
            <a:r>
              <a:rPr lang="en-US" sz="3200" b="1" u="sng">
                <a:latin typeface="Arial Rounded"/>
                <a:ea typeface="Arial Rounded"/>
                <a:cs typeface="Arial Rounded"/>
                <a:sym typeface="Arial Rounded"/>
              </a:rPr>
              <a:t>PROBLEM  STATEMENT</a:t>
            </a:r>
            <a:endParaRPr/>
          </a:p>
        </p:txBody>
      </p:sp>
      <p:sp>
        <p:nvSpPr>
          <p:cNvPr id="166" name="Google Shape;166;p3"/>
          <p:cNvSpPr txBox="1"/>
          <p:nvPr/>
        </p:nvSpPr>
        <p:spPr>
          <a:xfrm>
            <a:off x="436230" y="1657350"/>
            <a:ext cx="4098290" cy="1949765"/>
          </a:xfrm>
          <a:prstGeom prst="rect">
            <a:avLst/>
          </a:prstGeom>
          <a:noFill/>
          <a:ln>
            <a:noFill/>
          </a:ln>
        </p:spPr>
        <p:txBody>
          <a:bodyPr spcFirstLastPara="1" wrap="square" lIns="0" tIns="12700" rIns="0" bIns="0" anchor="t" anchorCtr="0">
            <a:spAutoFit/>
          </a:bodyPr>
          <a:lstStyle/>
          <a:p>
            <a:pPr marL="298450" marR="5080" lvl="0" indent="-285750" algn="l" rtl="0">
              <a:lnSpc>
                <a:spcPct val="115399"/>
              </a:lnSpc>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Creating a model that can accurately predict the price of used cars based on a range of characteristics. Including  Various factors, such as the car's model, year, transmission type, mileage, fuel type, influence the price of a used car.</a:t>
            </a:r>
            <a:endParaRPr/>
          </a:p>
          <a:p>
            <a:pPr marL="12700" marR="5080" lvl="0" indent="0" algn="l" rtl="0">
              <a:lnSpc>
                <a:spcPct val="115399"/>
              </a:lnSpc>
              <a:spcBef>
                <a:spcPts val="100"/>
              </a:spcBef>
              <a:spcAft>
                <a:spcPts val="0"/>
              </a:spcAft>
              <a:buNone/>
            </a:pPr>
            <a:endParaRPr sz="1200">
              <a:solidFill>
                <a:schemeClr val="dk1"/>
              </a:solidFill>
              <a:latin typeface="Arial"/>
              <a:ea typeface="Arial"/>
              <a:cs typeface="Arial"/>
              <a:sym typeface="Arial"/>
            </a:endParaRPr>
          </a:p>
          <a:p>
            <a:pPr marL="298450" marR="5080" lvl="0" indent="-285750" algn="l" rtl="0">
              <a:lnSpc>
                <a:spcPct val="115399"/>
              </a:lnSpc>
              <a:spcBef>
                <a:spcPts val="100"/>
              </a:spcBef>
              <a:spcAft>
                <a:spcPts val="0"/>
              </a:spcAft>
              <a:buClr>
                <a:schemeClr val="dk1"/>
              </a:buClr>
              <a:buSzPts val="1200"/>
              <a:buFont typeface="Arial"/>
              <a:buChar char="•"/>
            </a:pPr>
            <a:r>
              <a:rPr lang="en-US" sz="1200">
                <a:solidFill>
                  <a:schemeClr val="dk1"/>
                </a:solidFill>
                <a:latin typeface="Arial"/>
                <a:ea typeface="Arial"/>
                <a:cs typeface="Arial"/>
                <a:sym typeface="Arial"/>
              </a:rPr>
              <a:t>As a result, it will provide valuable insights and enable users to determine the actual market value of their cars, ensuring fair and informed transactions.</a:t>
            </a:r>
            <a:endParaRPr sz="1200">
              <a:solidFill>
                <a:schemeClr val="dk1"/>
              </a:solidFill>
              <a:latin typeface="Arial"/>
              <a:ea typeface="Arial"/>
              <a:cs typeface="Arial"/>
              <a:sym typeface="Arial"/>
            </a:endParaRPr>
          </a:p>
        </p:txBody>
      </p:sp>
      <p:grpSp>
        <p:nvGrpSpPr>
          <p:cNvPr id="167" name="Google Shape;167;p3"/>
          <p:cNvGrpSpPr/>
          <p:nvPr/>
        </p:nvGrpSpPr>
        <p:grpSpPr>
          <a:xfrm>
            <a:off x="4687050" y="722560"/>
            <a:ext cx="4457080" cy="4001525"/>
            <a:chOff x="4687050" y="191924"/>
            <a:chExt cx="4457080" cy="4532100"/>
          </a:xfrm>
        </p:grpSpPr>
        <p:sp>
          <p:nvSpPr>
            <p:cNvPr id="168" name="Google Shape;168;p3"/>
            <p:cNvSpPr/>
            <p:nvPr/>
          </p:nvSpPr>
          <p:spPr>
            <a:xfrm>
              <a:off x="6529200" y="191924"/>
              <a:ext cx="2614930" cy="346710"/>
            </a:xfrm>
            <a:custGeom>
              <a:avLst/>
              <a:gdLst/>
              <a:ahLst/>
              <a:cxnLst/>
              <a:rect l="l" t="t" r="r" b="b"/>
              <a:pathLst>
                <a:path w="2614929" h="346709" extrusionOk="0">
                  <a:moveTo>
                    <a:pt x="2614800" y="0"/>
                  </a:moveTo>
                  <a:lnTo>
                    <a:pt x="0" y="0"/>
                  </a:lnTo>
                  <a:lnTo>
                    <a:pt x="0" y="346199"/>
                  </a:lnTo>
                  <a:lnTo>
                    <a:pt x="2614800" y="346199"/>
                  </a:lnTo>
                  <a:lnTo>
                    <a:pt x="2614800" y="0"/>
                  </a:lnTo>
                  <a:close/>
                </a:path>
              </a:pathLst>
            </a:custGeom>
            <a:solidFill>
              <a:srgbClr val="FFC72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pic>
          <p:nvPicPr>
            <p:cNvPr id="169" name="Google Shape;169;p3"/>
            <p:cNvPicPr preferRelativeResize="0"/>
            <p:nvPr/>
          </p:nvPicPr>
          <p:blipFill rotWithShape="1">
            <a:blip r:embed="rId3">
              <a:alphaModFix/>
            </a:blip>
            <a:srcRect/>
            <a:stretch/>
          </p:blipFill>
          <p:spPr>
            <a:xfrm>
              <a:off x="4687050" y="419474"/>
              <a:ext cx="4304550" cy="4304550"/>
            </a:xfrm>
            <a:prstGeom prst="rect">
              <a:avLst/>
            </a:prstGeom>
            <a:noFill/>
            <a:ln>
              <a:noFill/>
            </a:ln>
          </p:spPr>
        </p:pic>
      </p:gr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73"/>
        <p:cNvGrpSpPr/>
        <p:nvPr/>
      </p:nvGrpSpPr>
      <p:grpSpPr>
        <a:xfrm>
          <a:off x="0" y="0"/>
          <a:ext cx="0" cy="0"/>
          <a:chOff x="0" y="0"/>
          <a:chExt cx="0" cy="0"/>
        </a:xfrm>
      </p:grpSpPr>
      <p:sp>
        <p:nvSpPr>
          <p:cNvPr id="174" name="Google Shape;174;p4"/>
          <p:cNvSpPr txBox="1">
            <a:spLocks noGrp="1"/>
          </p:cNvSpPr>
          <p:nvPr>
            <p:ph type="title"/>
          </p:nvPr>
        </p:nvSpPr>
        <p:spPr>
          <a:xfrm>
            <a:off x="3375224" y="548645"/>
            <a:ext cx="4800599" cy="51308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Clr>
                <a:schemeClr val="accent1"/>
              </a:buClr>
              <a:buSzPts val="3200"/>
              <a:buFont typeface="Arial Rounded"/>
              <a:buNone/>
            </a:pPr>
            <a:r>
              <a:rPr lang="en-US" sz="3200" b="1" u="sng">
                <a:latin typeface="Arial Rounded"/>
                <a:ea typeface="Arial Rounded"/>
                <a:cs typeface="Arial Rounded"/>
                <a:sym typeface="Arial Rounded"/>
              </a:rPr>
              <a:t>SOLUTION APPROACH</a:t>
            </a:r>
            <a:endParaRPr/>
          </a:p>
        </p:txBody>
      </p:sp>
      <p:sp>
        <p:nvSpPr>
          <p:cNvPr id="175" name="Google Shape;175;p4"/>
          <p:cNvSpPr txBox="1"/>
          <p:nvPr/>
        </p:nvSpPr>
        <p:spPr>
          <a:xfrm>
            <a:off x="3375224" y="1454603"/>
            <a:ext cx="5466080" cy="2974532"/>
          </a:xfrm>
          <a:prstGeom prst="rect">
            <a:avLst/>
          </a:prstGeom>
          <a:noFill/>
          <a:ln>
            <a:noFill/>
          </a:ln>
        </p:spPr>
        <p:txBody>
          <a:bodyPr spcFirstLastPara="1" wrap="square" lIns="0" tIns="19675" rIns="0" bIns="0" anchor="t" anchorCtr="0">
            <a:spAutoFit/>
          </a:bodyPr>
          <a:lstStyle/>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Data exploration and preprocessing: Examined the dataset, handled missing values, transformed categorical variables, and removed unnecessary features.</a:t>
            </a:r>
            <a:endParaRPr/>
          </a:p>
          <a:p>
            <a:pPr marL="171450" marR="0" lvl="0" indent="-95250" algn="l" rtl="0">
              <a:spcBef>
                <a:spcPts val="0"/>
              </a:spcBef>
              <a:spcAft>
                <a:spcPts val="0"/>
              </a:spcAft>
              <a:buClr>
                <a:schemeClr val="dk1"/>
              </a:buClr>
              <a:buSzPts val="1200"/>
              <a:buFont typeface="Arial"/>
              <a:buNone/>
            </a:pPr>
            <a:endParaRPr sz="1200">
              <a:solidFill>
                <a:schemeClr val="dk1"/>
              </a:solidFill>
              <a:latin typeface="Arial"/>
              <a:ea typeface="Arial"/>
              <a:cs typeface="Arial"/>
              <a:sym typeface="Arial"/>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Feature engineering and selection: Created new features and selected the most relevant ones to enhance the model's predictive power.</a:t>
            </a:r>
            <a:endParaRPr/>
          </a:p>
          <a:p>
            <a:pPr marL="171450" marR="0" lvl="0" indent="-95250" algn="l" rtl="0">
              <a:spcBef>
                <a:spcPts val="0"/>
              </a:spcBef>
              <a:spcAft>
                <a:spcPts val="0"/>
              </a:spcAft>
              <a:buClr>
                <a:schemeClr val="dk1"/>
              </a:buClr>
              <a:buSzPts val="1200"/>
              <a:buFont typeface="Arial"/>
              <a:buNone/>
            </a:pPr>
            <a:endParaRPr sz="1200">
              <a:solidFill>
                <a:schemeClr val="dk1"/>
              </a:solidFill>
              <a:latin typeface="Arial"/>
              <a:ea typeface="Arial"/>
              <a:cs typeface="Arial"/>
              <a:sym typeface="Arial"/>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Model selection and training: Evaluated different regression models and trained them on the preprocessed dataset.</a:t>
            </a:r>
            <a:endParaRPr/>
          </a:p>
          <a:p>
            <a:pPr marL="171450" marR="0" lvl="0" indent="-95250" algn="l" rtl="0">
              <a:spcBef>
                <a:spcPts val="0"/>
              </a:spcBef>
              <a:spcAft>
                <a:spcPts val="0"/>
              </a:spcAft>
              <a:buClr>
                <a:schemeClr val="dk1"/>
              </a:buClr>
              <a:buSzPts val="1200"/>
              <a:buFont typeface="Arial"/>
              <a:buNone/>
            </a:pPr>
            <a:endParaRPr sz="1200">
              <a:solidFill>
                <a:schemeClr val="dk1"/>
              </a:solidFill>
              <a:latin typeface="Arial"/>
              <a:ea typeface="Arial"/>
              <a:cs typeface="Arial"/>
              <a:sym typeface="Arial"/>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Hyperparameter tuning: Fine-tuned the models' hyperparameters to optimize their performance.</a:t>
            </a:r>
            <a:endParaRPr/>
          </a:p>
          <a:p>
            <a:pPr marL="171450" marR="0" lvl="0" indent="-95250" algn="l" rtl="0">
              <a:spcBef>
                <a:spcPts val="0"/>
              </a:spcBef>
              <a:spcAft>
                <a:spcPts val="0"/>
              </a:spcAft>
              <a:buClr>
                <a:schemeClr val="dk1"/>
              </a:buClr>
              <a:buSzPts val="1200"/>
              <a:buFont typeface="Arial"/>
              <a:buNone/>
            </a:pPr>
            <a:endParaRPr sz="1200">
              <a:solidFill>
                <a:schemeClr val="dk1"/>
              </a:solidFill>
              <a:latin typeface="Arial"/>
              <a:ea typeface="Arial"/>
              <a:cs typeface="Arial"/>
              <a:sym typeface="Arial"/>
            </a:endParaRPr>
          </a:p>
          <a:p>
            <a:pPr marL="171450" marR="0" lvl="0" indent="-171450" algn="l" rtl="0">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Model evaluation and interpretation: Evaluated model performance with metrics and interpreted coefficients/feature importance to understand factors affecting used car prices..</a:t>
            </a:r>
            <a:endParaRPr sz="1200">
              <a:solidFill>
                <a:schemeClr val="dk1"/>
              </a:solidFill>
              <a:latin typeface="Arial"/>
              <a:ea typeface="Arial"/>
              <a:cs typeface="Arial"/>
              <a:sym typeface="Arial"/>
            </a:endParaRPr>
          </a:p>
        </p:txBody>
      </p:sp>
      <p:sp>
        <p:nvSpPr>
          <p:cNvPr id="176" name="Google Shape;176;p4"/>
          <p:cNvSpPr/>
          <p:nvPr/>
        </p:nvSpPr>
        <p:spPr>
          <a:xfrm>
            <a:off x="0" y="204475"/>
            <a:ext cx="2614930" cy="344170"/>
          </a:xfrm>
          <a:custGeom>
            <a:avLst/>
            <a:gdLst/>
            <a:ahLst/>
            <a:cxnLst/>
            <a:rect l="l" t="t" r="r" b="b"/>
            <a:pathLst>
              <a:path w="2614930" h="344170" extrusionOk="0">
                <a:moveTo>
                  <a:pt x="2614800" y="0"/>
                </a:moveTo>
                <a:lnTo>
                  <a:pt x="0" y="0"/>
                </a:lnTo>
                <a:lnTo>
                  <a:pt x="0" y="344100"/>
                </a:lnTo>
                <a:lnTo>
                  <a:pt x="2614800" y="344100"/>
                </a:lnTo>
                <a:lnTo>
                  <a:pt x="2614800" y="0"/>
                </a:lnTo>
                <a:close/>
              </a:path>
            </a:pathLst>
          </a:custGeom>
          <a:solidFill>
            <a:srgbClr val="FFC72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pic>
        <p:nvPicPr>
          <p:cNvPr id="177" name="Google Shape;177;p4"/>
          <p:cNvPicPr preferRelativeResize="0"/>
          <p:nvPr/>
        </p:nvPicPr>
        <p:blipFill rotWithShape="1">
          <a:blip r:embed="rId3">
            <a:alphaModFix/>
          </a:blip>
          <a:srcRect/>
          <a:stretch/>
        </p:blipFill>
        <p:spPr>
          <a:xfrm>
            <a:off x="248099" y="1364149"/>
            <a:ext cx="2860850" cy="2860850"/>
          </a:xfrm>
          <a:prstGeom prst="rect">
            <a:avLst/>
          </a:prstGeom>
          <a:noFill/>
          <a:ln>
            <a:noFill/>
          </a:ln>
        </p:spPr>
      </p:pic>
      <p:sp>
        <p:nvSpPr>
          <p:cNvPr id="178" name="Google Shape;178;p4"/>
          <p:cNvSpPr/>
          <p:nvPr/>
        </p:nvSpPr>
        <p:spPr>
          <a:xfrm>
            <a:off x="7343999" y="4948525"/>
            <a:ext cx="1800225" cy="195580"/>
          </a:xfrm>
          <a:custGeom>
            <a:avLst/>
            <a:gdLst/>
            <a:ahLst/>
            <a:cxnLst/>
            <a:rect l="l" t="t" r="r" b="b"/>
            <a:pathLst>
              <a:path w="1800225" h="195579" extrusionOk="0">
                <a:moveTo>
                  <a:pt x="1800000" y="0"/>
                </a:moveTo>
                <a:lnTo>
                  <a:pt x="0" y="0"/>
                </a:lnTo>
                <a:lnTo>
                  <a:pt x="0" y="194999"/>
                </a:lnTo>
                <a:lnTo>
                  <a:pt x="1800000" y="194999"/>
                </a:lnTo>
                <a:lnTo>
                  <a:pt x="1800000" y="0"/>
                </a:lnTo>
                <a:close/>
              </a:path>
            </a:pathLst>
          </a:custGeom>
          <a:solidFill>
            <a:srgbClr val="FFC72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182"/>
        <p:cNvGrpSpPr/>
        <p:nvPr/>
      </p:nvGrpSpPr>
      <p:grpSpPr>
        <a:xfrm>
          <a:off x="0" y="0"/>
          <a:ext cx="0" cy="0"/>
          <a:chOff x="0" y="0"/>
          <a:chExt cx="0" cy="0"/>
        </a:xfrm>
      </p:grpSpPr>
      <p:sp>
        <p:nvSpPr>
          <p:cNvPr id="183" name="Google Shape;183;p5"/>
          <p:cNvSpPr txBox="1">
            <a:spLocks noGrp="1"/>
          </p:cNvSpPr>
          <p:nvPr>
            <p:ph type="title"/>
          </p:nvPr>
        </p:nvSpPr>
        <p:spPr>
          <a:xfrm>
            <a:off x="2590800" y="219903"/>
            <a:ext cx="3048000" cy="505267"/>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Clr>
                <a:schemeClr val="accent1"/>
              </a:buClr>
              <a:buSzPts val="3200"/>
              <a:buFont typeface="Arial Rounded"/>
              <a:buNone/>
            </a:pPr>
            <a:r>
              <a:rPr lang="en-US" sz="3200" b="1" u="sng">
                <a:latin typeface="Arial Rounded"/>
                <a:ea typeface="Arial Rounded"/>
                <a:cs typeface="Arial Rounded"/>
                <a:sym typeface="Arial Rounded"/>
              </a:rPr>
              <a:t>DATASET</a:t>
            </a:r>
            <a:endParaRPr/>
          </a:p>
        </p:txBody>
      </p:sp>
      <p:sp>
        <p:nvSpPr>
          <p:cNvPr id="184" name="Google Shape;184;p5"/>
          <p:cNvSpPr txBox="1"/>
          <p:nvPr/>
        </p:nvSpPr>
        <p:spPr>
          <a:xfrm>
            <a:off x="848185" y="917605"/>
            <a:ext cx="7477125" cy="462691"/>
          </a:xfrm>
          <a:prstGeom prst="rect">
            <a:avLst/>
          </a:prstGeom>
          <a:noFill/>
          <a:ln>
            <a:noFill/>
          </a:ln>
        </p:spPr>
        <p:txBody>
          <a:bodyPr spcFirstLastPara="1" wrap="square" lIns="0" tIns="22850" rIns="0" bIns="0" anchor="t" anchorCtr="0">
            <a:spAutoFit/>
          </a:bodyPr>
          <a:lstStyle/>
          <a:p>
            <a:pPr marL="12065" marR="5080" lvl="0" indent="0" algn="ctr" rtl="0">
              <a:lnSpc>
                <a:spcPct val="91666"/>
              </a:lnSpc>
              <a:spcBef>
                <a:spcPts val="0"/>
              </a:spcBef>
              <a:spcAft>
                <a:spcPts val="0"/>
              </a:spcAft>
              <a:buNone/>
            </a:pPr>
            <a:r>
              <a:rPr lang="en-US" sz="1800">
                <a:solidFill>
                  <a:schemeClr val="dk1"/>
                </a:solidFill>
                <a:latin typeface="Trebuchet MS"/>
                <a:ea typeface="Trebuchet MS"/>
                <a:cs typeface="Trebuchet MS"/>
                <a:sym typeface="Trebuchet MS"/>
              </a:rPr>
              <a:t>The dataset used in this project contains information about used car sale prices in the UK. The variables included in the dataset are:</a:t>
            </a:r>
            <a:endParaRPr sz="1400">
              <a:solidFill>
                <a:schemeClr val="dk1"/>
              </a:solidFill>
              <a:latin typeface="Tahoma"/>
              <a:ea typeface="Tahoma"/>
              <a:cs typeface="Tahoma"/>
              <a:sym typeface="Tahoma"/>
            </a:endParaRPr>
          </a:p>
        </p:txBody>
      </p:sp>
      <p:sp>
        <p:nvSpPr>
          <p:cNvPr id="185" name="Google Shape;185;p5"/>
          <p:cNvSpPr/>
          <p:nvPr/>
        </p:nvSpPr>
        <p:spPr>
          <a:xfrm>
            <a:off x="0" y="165174"/>
            <a:ext cx="1128395" cy="163830"/>
          </a:xfrm>
          <a:custGeom>
            <a:avLst/>
            <a:gdLst/>
            <a:ahLst/>
            <a:cxnLst/>
            <a:rect l="l" t="t" r="r" b="b"/>
            <a:pathLst>
              <a:path w="1128395" h="163829" extrusionOk="0">
                <a:moveTo>
                  <a:pt x="1128300" y="0"/>
                </a:moveTo>
                <a:lnTo>
                  <a:pt x="0" y="0"/>
                </a:lnTo>
                <a:lnTo>
                  <a:pt x="0" y="163800"/>
                </a:lnTo>
                <a:lnTo>
                  <a:pt x="1128300" y="163800"/>
                </a:lnTo>
                <a:lnTo>
                  <a:pt x="1128300" y="0"/>
                </a:lnTo>
                <a:close/>
              </a:path>
            </a:pathLst>
          </a:custGeom>
          <a:solidFill>
            <a:srgbClr val="455A6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86" name="Google Shape;186;p5"/>
          <p:cNvSpPr/>
          <p:nvPr/>
        </p:nvSpPr>
        <p:spPr>
          <a:xfrm>
            <a:off x="-175" y="404275"/>
            <a:ext cx="848360" cy="136525"/>
          </a:xfrm>
          <a:custGeom>
            <a:avLst/>
            <a:gdLst/>
            <a:ahLst/>
            <a:cxnLst/>
            <a:rect l="l" t="t" r="r" b="b"/>
            <a:pathLst>
              <a:path w="848360" h="136525" extrusionOk="0">
                <a:moveTo>
                  <a:pt x="848100" y="0"/>
                </a:moveTo>
                <a:lnTo>
                  <a:pt x="0" y="0"/>
                </a:lnTo>
                <a:lnTo>
                  <a:pt x="0" y="136200"/>
                </a:lnTo>
                <a:lnTo>
                  <a:pt x="848100" y="136200"/>
                </a:lnTo>
                <a:lnTo>
                  <a:pt x="848100" y="0"/>
                </a:lnTo>
                <a:close/>
              </a:path>
            </a:pathLst>
          </a:custGeom>
          <a:solidFill>
            <a:srgbClr val="455A6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87" name="Google Shape;187;p5"/>
          <p:cNvSpPr/>
          <p:nvPr/>
        </p:nvSpPr>
        <p:spPr>
          <a:xfrm>
            <a:off x="8910600" y="2908199"/>
            <a:ext cx="233679" cy="2235835"/>
          </a:xfrm>
          <a:custGeom>
            <a:avLst/>
            <a:gdLst/>
            <a:ahLst/>
            <a:cxnLst/>
            <a:rect l="l" t="t" r="r" b="b"/>
            <a:pathLst>
              <a:path w="233679" h="2235835" extrusionOk="0">
                <a:moveTo>
                  <a:pt x="233399" y="0"/>
                </a:moveTo>
                <a:lnTo>
                  <a:pt x="0" y="0"/>
                </a:lnTo>
                <a:lnTo>
                  <a:pt x="0" y="2235300"/>
                </a:lnTo>
                <a:lnTo>
                  <a:pt x="233399" y="2235300"/>
                </a:lnTo>
                <a:lnTo>
                  <a:pt x="233399" y="0"/>
                </a:lnTo>
                <a:close/>
              </a:path>
            </a:pathLst>
          </a:custGeom>
          <a:solidFill>
            <a:srgbClr val="FFC72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pic>
        <p:nvPicPr>
          <p:cNvPr id="188" name="Google Shape;188;p5"/>
          <p:cNvPicPr preferRelativeResize="0"/>
          <p:nvPr/>
        </p:nvPicPr>
        <p:blipFill rotWithShape="1">
          <a:blip r:embed="rId3">
            <a:alphaModFix/>
          </a:blip>
          <a:srcRect/>
          <a:stretch/>
        </p:blipFill>
        <p:spPr>
          <a:xfrm>
            <a:off x="558335" y="1968897"/>
            <a:ext cx="3713256" cy="1943897"/>
          </a:xfrm>
          <a:prstGeom prst="rect">
            <a:avLst/>
          </a:prstGeom>
          <a:noFill/>
          <a:ln w="127000" cap="rnd" cmpd="sng">
            <a:solidFill>
              <a:srgbClr val="FFFFFF"/>
            </a:solidFill>
            <a:prstDash val="solid"/>
            <a:round/>
            <a:headEnd type="none" w="sm" len="sm"/>
            <a:tailEnd type="none" w="sm" len="sm"/>
          </a:ln>
          <a:effectLst>
            <a:outerShdw blurRad="76200" dist="95250" dir="10500000" sx="97000" sy="23000" kx="900000" algn="br" rotWithShape="0">
              <a:srgbClr val="000000">
                <a:alpha val="20000"/>
              </a:srgbClr>
            </a:outerShdw>
          </a:effectLst>
        </p:spPr>
      </p:pic>
      <p:sp>
        <p:nvSpPr>
          <p:cNvPr id="189" name="Google Shape;189;p5"/>
          <p:cNvSpPr/>
          <p:nvPr/>
        </p:nvSpPr>
        <p:spPr>
          <a:xfrm>
            <a:off x="4764791" y="1572731"/>
            <a:ext cx="4145809" cy="3139321"/>
          </a:xfrm>
          <a:prstGeom prst="rect">
            <a:avLst/>
          </a:prstGeom>
          <a:gradFill>
            <a:gsLst>
              <a:gs pos="0">
                <a:srgbClr val="D2E4BB"/>
              </a:gs>
              <a:gs pos="88000">
                <a:srgbClr val="9FC95F"/>
              </a:gs>
              <a:gs pos="100000">
                <a:srgbClr val="9FC95F"/>
              </a:gs>
            </a:gsLst>
            <a:lin ang="5400000" scaled="0"/>
          </a:gradFill>
          <a:ln w="12700" cap="rnd"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171450" marR="0" lvl="0" indent="-171450" algn="l" rtl="0">
              <a:lnSpc>
                <a:spcPct val="150000"/>
              </a:lnSpc>
              <a:spcBef>
                <a:spcPts val="0"/>
              </a:spcBef>
              <a:spcAft>
                <a:spcPts val="0"/>
              </a:spcAft>
              <a:buClr>
                <a:srgbClr val="374151"/>
              </a:buClr>
              <a:buSzPts val="1100"/>
              <a:buFont typeface="Arial"/>
              <a:buChar char="•"/>
            </a:pPr>
            <a:r>
              <a:rPr lang="en-US" sz="1100">
                <a:solidFill>
                  <a:srgbClr val="374151"/>
                </a:solidFill>
                <a:latin typeface="Tahoma"/>
                <a:ea typeface="Tahoma"/>
                <a:cs typeface="Tahoma"/>
                <a:sym typeface="Tahoma"/>
              </a:rPr>
              <a:t>Model: The specific model or make of the car.</a:t>
            </a:r>
            <a:endParaRPr/>
          </a:p>
          <a:p>
            <a:pPr marL="171450" marR="0" lvl="0" indent="-171450" algn="l" rtl="0">
              <a:lnSpc>
                <a:spcPct val="150000"/>
              </a:lnSpc>
              <a:spcBef>
                <a:spcPts val="0"/>
              </a:spcBef>
              <a:spcAft>
                <a:spcPts val="0"/>
              </a:spcAft>
              <a:buClr>
                <a:srgbClr val="374151"/>
              </a:buClr>
              <a:buSzPts val="1100"/>
              <a:buFont typeface="Arial"/>
              <a:buChar char="•"/>
            </a:pPr>
            <a:r>
              <a:rPr lang="en-US" sz="1100">
                <a:solidFill>
                  <a:srgbClr val="374151"/>
                </a:solidFill>
                <a:latin typeface="Tahoma"/>
                <a:ea typeface="Tahoma"/>
                <a:cs typeface="Tahoma"/>
                <a:sym typeface="Tahoma"/>
              </a:rPr>
              <a:t>Year: The year in which the car was manufactured.</a:t>
            </a:r>
            <a:endParaRPr/>
          </a:p>
          <a:p>
            <a:pPr marL="171450" marR="0" lvl="0" indent="-171450" algn="l" rtl="0">
              <a:lnSpc>
                <a:spcPct val="150000"/>
              </a:lnSpc>
              <a:spcBef>
                <a:spcPts val="0"/>
              </a:spcBef>
              <a:spcAft>
                <a:spcPts val="0"/>
              </a:spcAft>
              <a:buClr>
                <a:srgbClr val="374151"/>
              </a:buClr>
              <a:buSzPts val="1100"/>
              <a:buFont typeface="Arial"/>
              <a:buChar char="•"/>
            </a:pPr>
            <a:r>
              <a:rPr lang="en-US" sz="1100">
                <a:solidFill>
                  <a:srgbClr val="374151"/>
                </a:solidFill>
                <a:latin typeface="Tahoma"/>
                <a:ea typeface="Tahoma"/>
                <a:cs typeface="Tahoma"/>
                <a:sym typeface="Tahoma"/>
              </a:rPr>
              <a:t>Price: The sale price of the used car.</a:t>
            </a:r>
            <a:endParaRPr/>
          </a:p>
          <a:p>
            <a:pPr marL="171450" marR="0" lvl="0" indent="-171450" algn="l" rtl="0">
              <a:lnSpc>
                <a:spcPct val="150000"/>
              </a:lnSpc>
              <a:spcBef>
                <a:spcPts val="0"/>
              </a:spcBef>
              <a:spcAft>
                <a:spcPts val="0"/>
              </a:spcAft>
              <a:buClr>
                <a:srgbClr val="374151"/>
              </a:buClr>
              <a:buSzPts val="1100"/>
              <a:buFont typeface="Arial"/>
              <a:buChar char="•"/>
            </a:pPr>
            <a:r>
              <a:rPr lang="en-US" sz="1100">
                <a:solidFill>
                  <a:srgbClr val="374151"/>
                </a:solidFill>
                <a:latin typeface="Tahoma"/>
                <a:ea typeface="Tahoma"/>
                <a:cs typeface="Tahoma"/>
                <a:sym typeface="Tahoma"/>
              </a:rPr>
              <a:t>Transmission: The type of transmission, such as manual or automatic.</a:t>
            </a:r>
            <a:endParaRPr/>
          </a:p>
          <a:p>
            <a:pPr marL="171450" marR="0" lvl="0" indent="-171450" algn="l" rtl="0">
              <a:lnSpc>
                <a:spcPct val="150000"/>
              </a:lnSpc>
              <a:spcBef>
                <a:spcPts val="0"/>
              </a:spcBef>
              <a:spcAft>
                <a:spcPts val="0"/>
              </a:spcAft>
              <a:buClr>
                <a:srgbClr val="374151"/>
              </a:buClr>
              <a:buSzPts val="1100"/>
              <a:buFont typeface="Arial"/>
              <a:buChar char="•"/>
            </a:pPr>
            <a:r>
              <a:rPr lang="en-US" sz="1100">
                <a:solidFill>
                  <a:srgbClr val="374151"/>
                </a:solidFill>
                <a:latin typeface="Tahoma"/>
                <a:ea typeface="Tahoma"/>
                <a:cs typeface="Tahoma"/>
                <a:sym typeface="Tahoma"/>
              </a:rPr>
              <a:t>Total driven : The total distance the car has traveled in miles.</a:t>
            </a:r>
            <a:endParaRPr/>
          </a:p>
          <a:p>
            <a:pPr marL="171450" marR="0" lvl="0" indent="-171450" algn="l" rtl="0">
              <a:lnSpc>
                <a:spcPct val="150000"/>
              </a:lnSpc>
              <a:spcBef>
                <a:spcPts val="0"/>
              </a:spcBef>
              <a:spcAft>
                <a:spcPts val="0"/>
              </a:spcAft>
              <a:buClr>
                <a:srgbClr val="374151"/>
              </a:buClr>
              <a:buSzPts val="1100"/>
              <a:buFont typeface="Arial"/>
              <a:buChar char="•"/>
            </a:pPr>
            <a:r>
              <a:rPr lang="en-US" sz="1100">
                <a:solidFill>
                  <a:srgbClr val="374151"/>
                </a:solidFill>
                <a:latin typeface="Tahoma"/>
                <a:ea typeface="Tahoma"/>
                <a:cs typeface="Tahoma"/>
                <a:sym typeface="Tahoma"/>
              </a:rPr>
              <a:t>Fuel Type: The type of fuel used by the car, such as petrol, diesel or electric.</a:t>
            </a:r>
            <a:endParaRPr/>
          </a:p>
          <a:p>
            <a:pPr marL="171450" marR="0" lvl="0" indent="-171450" algn="l" rtl="0">
              <a:lnSpc>
                <a:spcPct val="150000"/>
              </a:lnSpc>
              <a:spcBef>
                <a:spcPts val="0"/>
              </a:spcBef>
              <a:spcAft>
                <a:spcPts val="0"/>
              </a:spcAft>
              <a:buClr>
                <a:srgbClr val="374151"/>
              </a:buClr>
              <a:buSzPts val="1100"/>
              <a:buFont typeface="Arial"/>
              <a:buChar char="•"/>
            </a:pPr>
            <a:r>
              <a:rPr lang="en-US" sz="1100">
                <a:solidFill>
                  <a:srgbClr val="374151"/>
                </a:solidFill>
                <a:latin typeface="Tahoma"/>
                <a:ea typeface="Tahoma"/>
                <a:cs typeface="Tahoma"/>
                <a:sym typeface="Tahoma"/>
              </a:rPr>
              <a:t>Tax: The amount of tax payable for the car.</a:t>
            </a:r>
            <a:endParaRPr/>
          </a:p>
          <a:p>
            <a:pPr marL="171450" marR="0" lvl="0" indent="-171450" algn="l" rtl="0">
              <a:lnSpc>
                <a:spcPct val="150000"/>
              </a:lnSpc>
              <a:spcBef>
                <a:spcPts val="0"/>
              </a:spcBef>
              <a:spcAft>
                <a:spcPts val="0"/>
              </a:spcAft>
              <a:buClr>
                <a:srgbClr val="374151"/>
              </a:buClr>
              <a:buSzPts val="1100"/>
              <a:buFont typeface="Arial"/>
              <a:buChar char="•"/>
            </a:pPr>
            <a:r>
              <a:rPr lang="en-US" sz="1100">
                <a:solidFill>
                  <a:srgbClr val="374151"/>
                </a:solidFill>
                <a:latin typeface="Tahoma"/>
                <a:ea typeface="Tahoma"/>
                <a:cs typeface="Tahoma"/>
                <a:sym typeface="Tahoma"/>
              </a:rPr>
              <a:t>MPG: The miles per gallon fuel efficiency of the car.</a:t>
            </a:r>
            <a:endParaRPr/>
          </a:p>
          <a:p>
            <a:pPr marL="171450" marR="0" lvl="0" indent="-171450" algn="l" rtl="0">
              <a:lnSpc>
                <a:spcPct val="150000"/>
              </a:lnSpc>
              <a:spcBef>
                <a:spcPts val="0"/>
              </a:spcBef>
              <a:spcAft>
                <a:spcPts val="0"/>
              </a:spcAft>
              <a:buClr>
                <a:srgbClr val="374151"/>
              </a:buClr>
              <a:buSzPts val="1100"/>
              <a:buFont typeface="Arial"/>
              <a:buChar char="•"/>
            </a:pPr>
            <a:r>
              <a:rPr lang="en-US" sz="1100">
                <a:solidFill>
                  <a:srgbClr val="374151"/>
                </a:solidFill>
                <a:latin typeface="Tahoma"/>
                <a:ea typeface="Tahoma"/>
                <a:cs typeface="Tahoma"/>
                <a:sym typeface="Tahoma"/>
              </a:rPr>
              <a:t>Engine Size: The size of the car's engine.</a:t>
            </a:r>
            <a:endParaRPr sz="1100" b="0" i="0">
              <a:solidFill>
                <a:srgbClr val="374151"/>
              </a:solidFill>
              <a:latin typeface="Tahoma"/>
              <a:ea typeface="Tahoma"/>
              <a:cs typeface="Tahoma"/>
              <a:sym typeface="Tahoma"/>
            </a:endParaRP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93"/>
        <p:cNvGrpSpPr/>
        <p:nvPr/>
      </p:nvGrpSpPr>
      <p:grpSpPr>
        <a:xfrm>
          <a:off x="0" y="0"/>
          <a:ext cx="0" cy="0"/>
          <a:chOff x="0" y="0"/>
          <a:chExt cx="0" cy="0"/>
        </a:xfrm>
      </p:grpSpPr>
      <p:sp>
        <p:nvSpPr>
          <p:cNvPr id="194" name="Google Shape;194;p6"/>
          <p:cNvSpPr txBox="1">
            <a:spLocks noGrp="1"/>
          </p:cNvSpPr>
          <p:nvPr>
            <p:ph type="title"/>
          </p:nvPr>
        </p:nvSpPr>
        <p:spPr>
          <a:xfrm>
            <a:off x="609600" y="447942"/>
            <a:ext cx="5181600" cy="505267"/>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Clr>
                <a:schemeClr val="accent1"/>
              </a:buClr>
              <a:buSzPts val="3200"/>
              <a:buFont typeface="Arial Rounded"/>
              <a:buNone/>
            </a:pPr>
            <a:r>
              <a:rPr lang="en-US" sz="3200" b="1" u="sng">
                <a:latin typeface="Arial Rounded"/>
                <a:ea typeface="Arial Rounded"/>
                <a:cs typeface="Arial Rounded"/>
                <a:sym typeface="Arial Rounded"/>
              </a:rPr>
              <a:t>Count</a:t>
            </a:r>
            <a:r>
              <a:rPr lang="en-US" sz="3000" b="1" u="sng">
                <a:latin typeface="Arial Rounded"/>
                <a:ea typeface="Arial Rounded"/>
                <a:cs typeface="Arial Rounded"/>
                <a:sym typeface="Arial Rounded"/>
              </a:rPr>
              <a:t> of Model by  Model Name</a:t>
            </a:r>
            <a:endParaRPr sz="3000" b="1" u="sng">
              <a:latin typeface="Arial Rounded"/>
              <a:ea typeface="Arial Rounded"/>
              <a:cs typeface="Arial Rounded"/>
              <a:sym typeface="Arial Rounded"/>
            </a:endParaRPr>
          </a:p>
        </p:txBody>
      </p:sp>
      <p:sp>
        <p:nvSpPr>
          <p:cNvPr id="195" name="Google Shape;195;p6"/>
          <p:cNvSpPr/>
          <p:nvPr/>
        </p:nvSpPr>
        <p:spPr>
          <a:xfrm>
            <a:off x="0" y="0"/>
            <a:ext cx="2614930" cy="229870"/>
          </a:xfrm>
          <a:custGeom>
            <a:avLst/>
            <a:gdLst/>
            <a:ahLst/>
            <a:cxnLst/>
            <a:rect l="l" t="t" r="r" b="b"/>
            <a:pathLst>
              <a:path w="2614930" h="229870" extrusionOk="0">
                <a:moveTo>
                  <a:pt x="2614800" y="0"/>
                </a:moveTo>
                <a:lnTo>
                  <a:pt x="0" y="0"/>
                </a:lnTo>
                <a:lnTo>
                  <a:pt x="0" y="229800"/>
                </a:lnTo>
                <a:lnTo>
                  <a:pt x="2614800" y="229800"/>
                </a:lnTo>
                <a:lnTo>
                  <a:pt x="2614800" y="0"/>
                </a:lnTo>
                <a:close/>
              </a:path>
            </a:pathLst>
          </a:custGeom>
          <a:solidFill>
            <a:srgbClr val="FFC72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96" name="Google Shape;196;p6"/>
          <p:cNvSpPr txBox="1"/>
          <p:nvPr/>
        </p:nvSpPr>
        <p:spPr>
          <a:xfrm>
            <a:off x="6858000" y="1211056"/>
            <a:ext cx="1752600" cy="2516073"/>
          </a:xfrm>
          <a:prstGeom prst="rect">
            <a:avLst/>
          </a:prstGeom>
          <a:gradFill>
            <a:gsLst>
              <a:gs pos="0">
                <a:srgbClr val="F4E3C1"/>
              </a:gs>
              <a:gs pos="88000">
                <a:srgbClr val="E9C15D"/>
              </a:gs>
              <a:gs pos="100000">
                <a:srgbClr val="E9C15D"/>
              </a:gs>
            </a:gsLst>
            <a:lin ang="5400000" scaled="0"/>
          </a:gradFill>
          <a:ln w="12700" cap="rnd" cmpd="sng">
            <a:solidFill>
              <a:schemeClr val="accent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050">
              <a:solidFill>
                <a:schemeClr val="dk1"/>
              </a:solidFill>
              <a:latin typeface="Trebuchet MS"/>
              <a:ea typeface="Trebuchet MS"/>
              <a:cs typeface="Trebuchet MS"/>
              <a:sym typeface="Trebuchet MS"/>
            </a:endParaRPr>
          </a:p>
          <a:p>
            <a:pPr marL="0" marR="0" lvl="0" indent="0" algn="l" rtl="0">
              <a:spcBef>
                <a:spcPts val="0"/>
              </a:spcBef>
              <a:spcAft>
                <a:spcPts val="0"/>
              </a:spcAft>
              <a:buNone/>
            </a:pPr>
            <a:r>
              <a:rPr lang="en-US" sz="1050">
                <a:solidFill>
                  <a:schemeClr val="dk1"/>
                </a:solidFill>
                <a:latin typeface="Trebuchet MS"/>
                <a:ea typeface="Trebuchet MS"/>
                <a:cs typeface="Trebuchet MS"/>
                <a:sym typeface="Trebuchet MS"/>
              </a:rPr>
              <a:t>The graph shows the distribution of car models in the given dataset, showing the models in x-axis and the count of each model on the y-axis.</a:t>
            </a:r>
            <a:endParaRPr/>
          </a:p>
          <a:p>
            <a:pPr marL="0" marR="0" lvl="0" indent="0" algn="l" rtl="0">
              <a:spcBef>
                <a:spcPts val="0"/>
              </a:spcBef>
              <a:spcAft>
                <a:spcPts val="0"/>
              </a:spcAft>
              <a:buNone/>
            </a:pPr>
            <a:endParaRPr sz="1050">
              <a:solidFill>
                <a:schemeClr val="dk1"/>
              </a:solidFill>
              <a:latin typeface="Trebuchet MS"/>
              <a:ea typeface="Trebuchet MS"/>
              <a:cs typeface="Trebuchet MS"/>
              <a:sym typeface="Trebuchet MS"/>
            </a:endParaRPr>
          </a:p>
          <a:p>
            <a:pPr marL="0" marR="0" lvl="0" indent="0" algn="l" rtl="0">
              <a:spcBef>
                <a:spcPts val="0"/>
              </a:spcBef>
              <a:spcAft>
                <a:spcPts val="0"/>
              </a:spcAft>
              <a:buNone/>
            </a:pPr>
            <a:r>
              <a:rPr lang="en-US" sz="1050">
                <a:solidFill>
                  <a:schemeClr val="dk1"/>
                </a:solidFill>
                <a:latin typeface="Trebuchet MS"/>
                <a:ea typeface="Trebuchet MS"/>
                <a:cs typeface="Trebuchet MS"/>
                <a:sym typeface="Trebuchet MS"/>
              </a:rPr>
              <a:t>From the graph, we can observe that the top models with the highest counts are Tucson, I10, and I30, indicating their prevalence in the dataset.</a:t>
            </a:r>
            <a:endParaRPr sz="1050">
              <a:solidFill>
                <a:schemeClr val="dk1"/>
              </a:solidFill>
              <a:latin typeface="Trebuchet MS"/>
              <a:ea typeface="Trebuchet MS"/>
              <a:cs typeface="Trebuchet MS"/>
              <a:sym typeface="Trebuchet MS"/>
            </a:endParaRPr>
          </a:p>
        </p:txBody>
      </p:sp>
      <p:pic>
        <p:nvPicPr>
          <p:cNvPr id="197" name="Google Shape;197;p6"/>
          <p:cNvPicPr preferRelativeResize="0"/>
          <p:nvPr/>
        </p:nvPicPr>
        <p:blipFill rotWithShape="1">
          <a:blip r:embed="rId3">
            <a:alphaModFix/>
          </a:blip>
          <a:srcRect/>
          <a:stretch/>
        </p:blipFill>
        <p:spPr>
          <a:xfrm>
            <a:off x="609600" y="1211056"/>
            <a:ext cx="5791200" cy="3546907"/>
          </a:xfrm>
          <a:prstGeom prst="rect">
            <a:avLst/>
          </a:prstGeom>
          <a:noFill/>
          <a:ln>
            <a:noFill/>
          </a:ln>
          <a:effectLst>
            <a:outerShdw blurRad="292100" dist="139700" dir="2700000" algn="tl" rotWithShape="0">
              <a:srgbClr val="333333">
                <a:alpha val="64705"/>
              </a:srgbClr>
            </a:outerShdw>
          </a:effectLst>
        </p:spPr>
      </p:pic>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201"/>
        <p:cNvGrpSpPr/>
        <p:nvPr/>
      </p:nvGrpSpPr>
      <p:grpSpPr>
        <a:xfrm>
          <a:off x="0" y="0"/>
          <a:ext cx="0" cy="0"/>
          <a:chOff x="0" y="0"/>
          <a:chExt cx="0" cy="0"/>
        </a:xfrm>
      </p:grpSpPr>
      <p:sp>
        <p:nvSpPr>
          <p:cNvPr id="202" name="Google Shape;202;p7"/>
          <p:cNvSpPr txBox="1">
            <a:spLocks noGrp="1"/>
          </p:cNvSpPr>
          <p:nvPr>
            <p:ph type="title"/>
          </p:nvPr>
        </p:nvSpPr>
        <p:spPr>
          <a:xfrm>
            <a:off x="609600" y="260224"/>
            <a:ext cx="6116934" cy="505267"/>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Clr>
                <a:schemeClr val="accent1"/>
              </a:buClr>
              <a:buSzPts val="3200"/>
              <a:buFont typeface="Arial Rounded"/>
              <a:buNone/>
            </a:pPr>
            <a:r>
              <a:rPr lang="en-US" sz="3200" b="1" u="sng">
                <a:latin typeface="Arial Rounded"/>
                <a:ea typeface="Arial Rounded"/>
                <a:cs typeface="Arial Rounded"/>
                <a:sym typeface="Arial Rounded"/>
              </a:rPr>
              <a:t>Count of Model by Fuel Type</a:t>
            </a:r>
            <a:endParaRPr sz="3600" b="1" u="sng">
              <a:latin typeface="Arial Rounded"/>
              <a:ea typeface="Arial Rounded"/>
              <a:cs typeface="Arial Rounded"/>
              <a:sym typeface="Arial Rounded"/>
            </a:endParaRPr>
          </a:p>
        </p:txBody>
      </p:sp>
      <p:sp>
        <p:nvSpPr>
          <p:cNvPr id="203" name="Google Shape;203;p7"/>
          <p:cNvSpPr/>
          <p:nvPr/>
        </p:nvSpPr>
        <p:spPr>
          <a:xfrm>
            <a:off x="0" y="0"/>
            <a:ext cx="2614930" cy="229870"/>
          </a:xfrm>
          <a:custGeom>
            <a:avLst/>
            <a:gdLst/>
            <a:ahLst/>
            <a:cxnLst/>
            <a:rect l="l" t="t" r="r" b="b"/>
            <a:pathLst>
              <a:path w="2614930" h="229870" extrusionOk="0">
                <a:moveTo>
                  <a:pt x="2614800" y="0"/>
                </a:moveTo>
                <a:lnTo>
                  <a:pt x="0" y="0"/>
                </a:lnTo>
                <a:lnTo>
                  <a:pt x="0" y="229800"/>
                </a:lnTo>
                <a:lnTo>
                  <a:pt x="2614800" y="229800"/>
                </a:lnTo>
                <a:lnTo>
                  <a:pt x="2614800" y="0"/>
                </a:lnTo>
                <a:close/>
              </a:path>
            </a:pathLst>
          </a:custGeom>
          <a:solidFill>
            <a:srgbClr val="FFC72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204" name="Google Shape;204;p7"/>
          <p:cNvSpPr/>
          <p:nvPr/>
        </p:nvSpPr>
        <p:spPr>
          <a:xfrm>
            <a:off x="1828800" y="635518"/>
            <a:ext cx="7115909"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400">
              <a:solidFill>
                <a:schemeClr val="dk1"/>
              </a:solidFill>
              <a:latin typeface="Trebuchet MS"/>
              <a:ea typeface="Trebuchet MS"/>
              <a:cs typeface="Trebuchet MS"/>
              <a:sym typeface="Trebuchet MS"/>
            </a:endParaRPr>
          </a:p>
          <a:p>
            <a:pPr marL="0" marR="0" lvl="0" indent="0" algn="l" rtl="0">
              <a:spcBef>
                <a:spcPts val="0"/>
              </a:spcBef>
              <a:spcAft>
                <a:spcPts val="0"/>
              </a:spcAft>
              <a:buNone/>
            </a:pPr>
            <a:endParaRPr sz="1400">
              <a:solidFill>
                <a:schemeClr val="dk1"/>
              </a:solidFill>
              <a:latin typeface="Trebuchet MS"/>
              <a:ea typeface="Trebuchet MS"/>
              <a:cs typeface="Trebuchet MS"/>
              <a:sym typeface="Trebuchet MS"/>
            </a:endParaRPr>
          </a:p>
        </p:txBody>
      </p:sp>
      <p:pic>
        <p:nvPicPr>
          <p:cNvPr id="205" name="Google Shape;205;p7"/>
          <p:cNvPicPr preferRelativeResize="0"/>
          <p:nvPr/>
        </p:nvPicPr>
        <p:blipFill rotWithShape="1">
          <a:blip r:embed="rId3">
            <a:alphaModFix/>
          </a:blip>
          <a:srcRect/>
          <a:stretch/>
        </p:blipFill>
        <p:spPr>
          <a:xfrm>
            <a:off x="609600" y="1122941"/>
            <a:ext cx="5562600" cy="3562350"/>
          </a:xfrm>
          <a:prstGeom prst="rect">
            <a:avLst/>
          </a:prstGeom>
          <a:noFill/>
          <a:ln>
            <a:noFill/>
          </a:ln>
          <a:effectLst>
            <a:outerShdw blurRad="292100" dist="139700" dir="2700000" algn="tl" rotWithShape="0">
              <a:srgbClr val="333333">
                <a:alpha val="64705"/>
              </a:srgbClr>
            </a:outerShdw>
          </a:effectLst>
        </p:spPr>
      </p:pic>
      <p:sp>
        <p:nvSpPr>
          <p:cNvPr id="206" name="Google Shape;206;p7"/>
          <p:cNvSpPr txBox="1"/>
          <p:nvPr/>
        </p:nvSpPr>
        <p:spPr>
          <a:xfrm>
            <a:off x="6705600" y="1122941"/>
            <a:ext cx="1752600" cy="3600986"/>
          </a:xfrm>
          <a:prstGeom prst="rect">
            <a:avLst/>
          </a:prstGeom>
          <a:gradFill>
            <a:gsLst>
              <a:gs pos="0">
                <a:srgbClr val="F4E3C1"/>
              </a:gs>
              <a:gs pos="88000">
                <a:srgbClr val="E9C15D"/>
              </a:gs>
              <a:gs pos="100000">
                <a:srgbClr val="E9C15D"/>
              </a:gs>
            </a:gsLst>
            <a:lin ang="5400000" scaled="0"/>
          </a:gradFill>
          <a:ln w="12700" cap="rnd" cmpd="sng">
            <a:solidFill>
              <a:schemeClr val="accent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The histogram shows the count of car models categorized by fuel types: petrol, diesel, hybrid, and others. </a:t>
            </a:r>
            <a:endParaRPr sz="1200">
              <a:solidFill>
                <a:schemeClr val="dk1"/>
              </a:solidFill>
              <a:latin typeface="Arial"/>
              <a:ea typeface="Arial"/>
              <a:cs typeface="Arial"/>
              <a:sym typeface="Arial"/>
            </a:endParaRPr>
          </a:p>
          <a:p>
            <a:pPr marL="0" marR="0" lvl="0" indent="0" algn="l" rtl="0">
              <a:spcBef>
                <a:spcPts val="0"/>
              </a:spcBef>
              <a:spcAft>
                <a:spcPts val="0"/>
              </a:spcAft>
              <a:buNone/>
            </a:pP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a:solidFill>
                  <a:schemeClr val="dk1"/>
                </a:solidFill>
                <a:latin typeface="Arial"/>
                <a:ea typeface="Arial"/>
                <a:cs typeface="Arial"/>
                <a:sym typeface="Arial"/>
              </a:rPr>
              <a:t>The y-axis represents the number of car models, while the x-axis represents the different fuel types. </a:t>
            </a:r>
            <a:endParaRPr sz="1200">
              <a:solidFill>
                <a:schemeClr val="dk1"/>
              </a:solidFill>
              <a:latin typeface="Arial"/>
              <a:ea typeface="Arial"/>
              <a:cs typeface="Arial"/>
              <a:sym typeface="Arial"/>
            </a:endParaRPr>
          </a:p>
          <a:p>
            <a:pPr marL="0" marR="0" lvl="0" indent="0" algn="l" rtl="0">
              <a:spcBef>
                <a:spcPts val="0"/>
              </a:spcBef>
              <a:spcAft>
                <a:spcPts val="0"/>
              </a:spcAft>
              <a:buNone/>
            </a:pP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a:solidFill>
                  <a:schemeClr val="dk1"/>
                </a:solidFill>
                <a:latin typeface="Arial"/>
                <a:ea typeface="Arial"/>
                <a:cs typeface="Arial"/>
                <a:sym typeface="Arial"/>
              </a:rPr>
              <a:t>The distribution shows that petrol has the highest count (2902), followed by diesel (1608), hybrid (349), and others (1).</a:t>
            </a:r>
            <a:endParaRPr sz="1200">
              <a:solidFill>
                <a:schemeClr val="dk1"/>
              </a:solidFill>
              <a:latin typeface="Arial"/>
              <a:ea typeface="Arial"/>
              <a:cs typeface="Arial"/>
              <a:sym typeface="Arial"/>
            </a:endParaRP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210"/>
        <p:cNvGrpSpPr/>
        <p:nvPr/>
      </p:nvGrpSpPr>
      <p:grpSpPr>
        <a:xfrm>
          <a:off x="0" y="0"/>
          <a:ext cx="0" cy="0"/>
          <a:chOff x="0" y="0"/>
          <a:chExt cx="0" cy="0"/>
        </a:xfrm>
      </p:grpSpPr>
      <p:sp>
        <p:nvSpPr>
          <p:cNvPr id="211" name="Google Shape;211;p8"/>
          <p:cNvSpPr txBox="1">
            <a:spLocks noGrp="1"/>
          </p:cNvSpPr>
          <p:nvPr>
            <p:ph type="title"/>
          </p:nvPr>
        </p:nvSpPr>
        <p:spPr>
          <a:xfrm>
            <a:off x="835688" y="263000"/>
            <a:ext cx="6357938" cy="505267"/>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Clr>
                <a:schemeClr val="accent1"/>
              </a:buClr>
              <a:buSzPts val="3200"/>
              <a:buFont typeface="Arial Rounded"/>
              <a:buNone/>
            </a:pPr>
            <a:r>
              <a:rPr lang="en-US" sz="3200" b="1" u="sng">
                <a:latin typeface="Arial Rounded"/>
                <a:ea typeface="Arial Rounded"/>
                <a:cs typeface="Arial Rounded"/>
                <a:sym typeface="Arial Rounded"/>
              </a:rPr>
              <a:t>Count of Model by Transmission</a:t>
            </a:r>
            <a:endParaRPr sz="3200" b="1" u="sng">
              <a:latin typeface="Arial Rounded"/>
              <a:ea typeface="Arial Rounded"/>
              <a:cs typeface="Arial Rounded"/>
              <a:sym typeface="Arial Rounded"/>
            </a:endParaRPr>
          </a:p>
        </p:txBody>
      </p:sp>
      <p:sp>
        <p:nvSpPr>
          <p:cNvPr id="212" name="Google Shape;212;p8"/>
          <p:cNvSpPr/>
          <p:nvPr/>
        </p:nvSpPr>
        <p:spPr>
          <a:xfrm>
            <a:off x="0" y="0"/>
            <a:ext cx="2614930" cy="229870"/>
          </a:xfrm>
          <a:custGeom>
            <a:avLst/>
            <a:gdLst/>
            <a:ahLst/>
            <a:cxnLst/>
            <a:rect l="l" t="t" r="r" b="b"/>
            <a:pathLst>
              <a:path w="2614930" h="229870" extrusionOk="0">
                <a:moveTo>
                  <a:pt x="2614800" y="0"/>
                </a:moveTo>
                <a:lnTo>
                  <a:pt x="0" y="0"/>
                </a:lnTo>
                <a:lnTo>
                  <a:pt x="0" y="229800"/>
                </a:lnTo>
                <a:lnTo>
                  <a:pt x="2614800" y="229800"/>
                </a:lnTo>
                <a:lnTo>
                  <a:pt x="2614800" y="0"/>
                </a:lnTo>
                <a:close/>
              </a:path>
            </a:pathLst>
          </a:custGeom>
          <a:solidFill>
            <a:srgbClr val="FFC72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213" name="Google Shape;213;p8"/>
          <p:cNvSpPr/>
          <p:nvPr/>
        </p:nvSpPr>
        <p:spPr>
          <a:xfrm>
            <a:off x="304800" y="4627063"/>
            <a:ext cx="871610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chemeClr val="dk1"/>
                </a:solidFill>
                <a:latin typeface="Arial"/>
                <a:ea typeface="Arial"/>
                <a:cs typeface="Arial"/>
                <a:sym typeface="Arial"/>
              </a:rPr>
              <a:t>The histogram displays the count of car models categorized by different transmissions: manual, automatic, semi-Auto, and others.</a:t>
            </a:r>
            <a:endParaRPr/>
          </a:p>
        </p:txBody>
      </p:sp>
      <p:sp>
        <p:nvSpPr>
          <p:cNvPr id="214" name="Google Shape;214;p8"/>
          <p:cNvSpPr txBox="1"/>
          <p:nvPr/>
        </p:nvSpPr>
        <p:spPr>
          <a:xfrm>
            <a:off x="6781800" y="1348943"/>
            <a:ext cx="2057400" cy="2492990"/>
          </a:xfrm>
          <a:prstGeom prst="rect">
            <a:avLst/>
          </a:prstGeom>
          <a:gradFill>
            <a:gsLst>
              <a:gs pos="0">
                <a:srgbClr val="BDD5B6"/>
              </a:gs>
              <a:gs pos="88000">
                <a:srgbClr val="74AC5E"/>
              </a:gs>
              <a:gs pos="100000">
                <a:srgbClr val="74AC5E"/>
              </a:gs>
            </a:gsLst>
            <a:lin ang="5400000" scaled="0"/>
          </a:gradFill>
          <a:ln w="12700" cap="rnd" cmpd="sng">
            <a:solidFill>
              <a:schemeClr val="accen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chemeClr val="dk1"/>
                </a:solidFill>
                <a:latin typeface="Arial"/>
                <a:ea typeface="Arial"/>
                <a:cs typeface="Arial"/>
                <a:sym typeface="Arial"/>
              </a:rPr>
              <a:t>1. The y-axis represents the number of models, while the x-axis represents the different transmission types. </a:t>
            </a:r>
            <a:endParaRPr sz="1200" b="1">
              <a:solidFill>
                <a:schemeClr val="dk1"/>
              </a:solidFill>
              <a:latin typeface="Arial"/>
              <a:ea typeface="Arial"/>
              <a:cs typeface="Arial"/>
              <a:sym typeface="Arial"/>
            </a:endParaRPr>
          </a:p>
          <a:p>
            <a:pPr marL="0" marR="0" lvl="0" indent="0" algn="l" rtl="0">
              <a:spcBef>
                <a:spcPts val="0"/>
              </a:spcBef>
              <a:spcAft>
                <a:spcPts val="0"/>
              </a:spcAft>
              <a:buNone/>
            </a:pPr>
            <a:endParaRPr sz="1200" b="1">
              <a:solidFill>
                <a:schemeClr val="dk1"/>
              </a:solidFill>
              <a:latin typeface="Arial"/>
              <a:ea typeface="Arial"/>
              <a:cs typeface="Arial"/>
              <a:sym typeface="Arial"/>
            </a:endParaRPr>
          </a:p>
          <a:p>
            <a:pPr marL="0" marR="0" lvl="0" indent="0" algn="l" rtl="0">
              <a:spcBef>
                <a:spcPts val="0"/>
              </a:spcBef>
              <a:spcAft>
                <a:spcPts val="0"/>
              </a:spcAft>
              <a:buNone/>
            </a:pPr>
            <a:r>
              <a:rPr lang="en-US" sz="1200" b="1">
                <a:solidFill>
                  <a:schemeClr val="dk1"/>
                </a:solidFill>
                <a:latin typeface="Arial"/>
                <a:ea typeface="Arial"/>
                <a:cs typeface="Arial"/>
                <a:sym typeface="Arial"/>
              </a:rPr>
              <a:t>2. The distribution reveals that the manual transmission has the highest count (3611), followed by automatic (669), semi-Auto (578), and others (2).</a:t>
            </a:r>
            <a:endParaRPr sz="1200" b="1">
              <a:solidFill>
                <a:schemeClr val="dk1"/>
              </a:solidFill>
              <a:latin typeface="Arial"/>
              <a:ea typeface="Arial"/>
              <a:cs typeface="Arial"/>
              <a:sym typeface="Arial"/>
            </a:endParaRPr>
          </a:p>
        </p:txBody>
      </p:sp>
      <p:pic>
        <p:nvPicPr>
          <p:cNvPr id="215" name="Google Shape;215;p8"/>
          <p:cNvPicPr preferRelativeResize="0"/>
          <p:nvPr/>
        </p:nvPicPr>
        <p:blipFill rotWithShape="1">
          <a:blip r:embed="rId3">
            <a:alphaModFix/>
          </a:blip>
          <a:srcRect/>
          <a:stretch/>
        </p:blipFill>
        <p:spPr>
          <a:xfrm>
            <a:off x="838200" y="869247"/>
            <a:ext cx="5486400" cy="3696346"/>
          </a:xfrm>
          <a:prstGeom prst="rect">
            <a:avLst/>
          </a:prstGeom>
          <a:noFill/>
          <a:ln>
            <a:noFill/>
          </a:ln>
          <a:effectLst>
            <a:outerShdw blurRad="292100" dist="139700" dir="2700000" algn="tl" rotWithShape="0">
              <a:srgbClr val="333333">
                <a:alpha val="64705"/>
              </a:srgbClr>
            </a:outerShdw>
          </a:effectLst>
        </p:spPr>
      </p:pic>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219"/>
        <p:cNvGrpSpPr/>
        <p:nvPr/>
      </p:nvGrpSpPr>
      <p:grpSpPr>
        <a:xfrm>
          <a:off x="0" y="0"/>
          <a:ext cx="0" cy="0"/>
          <a:chOff x="0" y="0"/>
          <a:chExt cx="0" cy="0"/>
        </a:xfrm>
      </p:grpSpPr>
      <p:sp>
        <p:nvSpPr>
          <p:cNvPr id="220" name="Google Shape;220;p9"/>
          <p:cNvSpPr txBox="1">
            <a:spLocks noGrp="1"/>
          </p:cNvSpPr>
          <p:nvPr>
            <p:ph type="title"/>
          </p:nvPr>
        </p:nvSpPr>
        <p:spPr>
          <a:xfrm>
            <a:off x="609600" y="361950"/>
            <a:ext cx="5715000" cy="505267"/>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Clr>
                <a:schemeClr val="accent1"/>
              </a:buClr>
              <a:buSzPts val="3200"/>
              <a:buFont typeface="Arial Rounded"/>
              <a:buNone/>
            </a:pPr>
            <a:r>
              <a:rPr lang="en-US" sz="3200" b="1" u="sng">
                <a:latin typeface="Arial Rounded"/>
                <a:ea typeface="Arial Rounded"/>
                <a:cs typeface="Arial Rounded"/>
                <a:sym typeface="Arial Rounded"/>
              </a:rPr>
              <a:t>Average of Price By model</a:t>
            </a:r>
            <a:endParaRPr sz="3200" b="1" u="sng">
              <a:latin typeface="Arial Rounded"/>
              <a:ea typeface="Arial Rounded"/>
              <a:cs typeface="Arial Rounded"/>
              <a:sym typeface="Arial Rounded"/>
            </a:endParaRPr>
          </a:p>
        </p:txBody>
      </p:sp>
      <p:sp>
        <p:nvSpPr>
          <p:cNvPr id="221" name="Google Shape;221;p9"/>
          <p:cNvSpPr/>
          <p:nvPr/>
        </p:nvSpPr>
        <p:spPr>
          <a:xfrm>
            <a:off x="0" y="0"/>
            <a:ext cx="2614930" cy="229870"/>
          </a:xfrm>
          <a:custGeom>
            <a:avLst/>
            <a:gdLst/>
            <a:ahLst/>
            <a:cxnLst/>
            <a:rect l="l" t="t" r="r" b="b"/>
            <a:pathLst>
              <a:path w="2614930" h="229870" extrusionOk="0">
                <a:moveTo>
                  <a:pt x="2614800" y="0"/>
                </a:moveTo>
                <a:lnTo>
                  <a:pt x="0" y="0"/>
                </a:lnTo>
                <a:lnTo>
                  <a:pt x="0" y="229800"/>
                </a:lnTo>
                <a:lnTo>
                  <a:pt x="2614800" y="229800"/>
                </a:lnTo>
                <a:lnTo>
                  <a:pt x="2614800" y="0"/>
                </a:lnTo>
                <a:close/>
              </a:path>
            </a:pathLst>
          </a:custGeom>
          <a:solidFill>
            <a:srgbClr val="FFC72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pic>
        <p:nvPicPr>
          <p:cNvPr id="222" name="Google Shape;222;p9"/>
          <p:cNvPicPr preferRelativeResize="0"/>
          <p:nvPr/>
        </p:nvPicPr>
        <p:blipFill rotWithShape="1">
          <a:blip r:embed="rId3">
            <a:alphaModFix/>
          </a:blip>
          <a:srcRect/>
          <a:stretch/>
        </p:blipFill>
        <p:spPr>
          <a:xfrm>
            <a:off x="609600" y="1182235"/>
            <a:ext cx="5562600" cy="3200400"/>
          </a:xfrm>
          <a:prstGeom prst="rect">
            <a:avLst/>
          </a:prstGeom>
          <a:noFill/>
          <a:ln>
            <a:noFill/>
          </a:ln>
          <a:effectLst>
            <a:outerShdw blurRad="292100" dist="139700" dir="2700000" algn="tl" rotWithShape="0">
              <a:srgbClr val="333333">
                <a:alpha val="64705"/>
              </a:srgbClr>
            </a:outerShdw>
          </a:effectLst>
        </p:spPr>
      </p:pic>
      <p:sp>
        <p:nvSpPr>
          <p:cNvPr id="223" name="Google Shape;223;p9"/>
          <p:cNvSpPr txBox="1"/>
          <p:nvPr/>
        </p:nvSpPr>
        <p:spPr>
          <a:xfrm>
            <a:off x="6477000" y="1065116"/>
            <a:ext cx="2209800" cy="2539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050">
              <a:solidFill>
                <a:schemeClr val="dk1"/>
              </a:solidFill>
              <a:latin typeface="Trebuchet MS"/>
              <a:ea typeface="Trebuchet MS"/>
              <a:cs typeface="Trebuchet MS"/>
              <a:sym typeface="Trebuchet MS"/>
            </a:endParaRPr>
          </a:p>
        </p:txBody>
      </p:sp>
      <p:sp>
        <p:nvSpPr>
          <p:cNvPr id="224" name="Google Shape;224;p9"/>
          <p:cNvSpPr txBox="1"/>
          <p:nvPr/>
        </p:nvSpPr>
        <p:spPr>
          <a:xfrm>
            <a:off x="6781800" y="1313448"/>
            <a:ext cx="1600200" cy="2308324"/>
          </a:xfrm>
          <a:prstGeom prst="rect">
            <a:avLst/>
          </a:prstGeom>
          <a:gradFill>
            <a:gsLst>
              <a:gs pos="0">
                <a:srgbClr val="E5BBBA"/>
              </a:gs>
              <a:gs pos="88000">
                <a:srgbClr val="CB625C"/>
              </a:gs>
              <a:gs pos="100000">
                <a:srgbClr val="CB625C"/>
              </a:gs>
            </a:gsLst>
            <a:lin ang="5400000" scaled="0"/>
          </a:gradFill>
          <a:ln w="12700" cap="rnd" cmpd="sng">
            <a:solidFill>
              <a:schemeClr val="accent5"/>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Arial"/>
                <a:ea typeface="Arial"/>
                <a:cs typeface="Arial"/>
                <a:sym typeface="Arial"/>
              </a:rPr>
              <a:t>"Average Price by Model Name" it represents the average price of car models based on their names. The y-axis denotes the average price, while the x-axis represents the different model names.</a:t>
            </a:r>
            <a:endParaRPr sz="1200">
              <a:solidFill>
                <a:schemeClr val="dk1"/>
              </a:solidFill>
              <a:latin typeface="Arial"/>
              <a:ea typeface="Arial"/>
              <a:cs typeface="Arial"/>
              <a:sym typeface="Arial"/>
            </a:endParaRPr>
          </a:p>
        </p:txBody>
      </p:sp>
    </p:spTree>
  </p:cSld>
  <p:clrMapOvr>
    <a:masterClrMapping/>
  </p:clrMapOvr>
  <p:transition spd="slow">
    <p:wipe/>
  </p:transition>
</p:sld>
</file>

<file path=ppt/theme/theme1.xml><?xml version="1.0" encoding="utf-8"?>
<a:theme xmlns:a="http://schemas.openxmlformats.org/drawingml/2006/main" name="Facet">
  <a:themeElements>
    <a:clrScheme name="Facet">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1442</Words>
  <Application>Microsoft Office PowerPoint</Application>
  <PresentationFormat>On-screen Show (16:9)</PresentationFormat>
  <Paragraphs>111</Paragraphs>
  <Slides>19</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Arial Rounded</vt:lpstr>
      <vt:lpstr>Times New Roman</vt:lpstr>
      <vt:lpstr>Tahoma</vt:lpstr>
      <vt:lpstr>Cambria Math</vt:lpstr>
      <vt:lpstr>Helvetica Neue</vt:lpstr>
      <vt:lpstr>Algerian</vt:lpstr>
      <vt:lpstr>Arial</vt:lpstr>
      <vt:lpstr>Trebuchet MS</vt:lpstr>
      <vt:lpstr>Noto Sans Symbols</vt:lpstr>
      <vt:lpstr>Facet</vt:lpstr>
      <vt:lpstr>Used  Hyundai  Car  Price  Prediction</vt:lpstr>
      <vt:lpstr>INTRODUCTION</vt:lpstr>
      <vt:lpstr>PROBLEM  STATEMENT</vt:lpstr>
      <vt:lpstr>SOLUTION APPROACH</vt:lpstr>
      <vt:lpstr>DATASET</vt:lpstr>
      <vt:lpstr>Count of Model by  Model Name</vt:lpstr>
      <vt:lpstr>Count of Model by Fuel Type</vt:lpstr>
      <vt:lpstr>Count of Model by Transmission</vt:lpstr>
      <vt:lpstr>Average of Price By model</vt:lpstr>
      <vt:lpstr>NUMERICAL DISTRIBUTION</vt:lpstr>
      <vt:lpstr>Relationship between transmission vs Fuel Type vs model</vt:lpstr>
      <vt:lpstr>PEARSON CORRELATION</vt:lpstr>
      <vt:lpstr>MODEL PERFORMANCE</vt:lpstr>
      <vt:lpstr>GRID SEARCH CV TUNING </vt:lpstr>
      <vt:lpstr>POLYNOMIAL REGRESSION MODEL</vt:lpstr>
      <vt:lpstr>OBSERVATION</vt:lpstr>
      <vt:lpstr>RESULT</vt:lpstr>
      <vt:lpstr>CHALLENGES</vt:lpstr>
      <vt:lpstr>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Used  Hyundai  Car  Price  Prediction</dc:title>
  <dc:creator>Priyanka Chaurasia</dc:creator>
  <cp:lastModifiedBy>Priyanka Chaurasia</cp:lastModifiedBy>
  <cp:revision>3</cp:revision>
  <dcterms:created xsi:type="dcterms:W3CDTF">2023-07-16T10:23:19Z</dcterms:created>
  <dcterms:modified xsi:type="dcterms:W3CDTF">2023-07-31T14:57:08Z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2022-07-23T00:00:00Z</vt:filetime>
  </property>
  <property fmtid="{D5CDD505-2E9C-101B-9397-08002B2CF9AE}" pid="3" name="Creator">
    <vt:lpwstr>Google</vt:lpwstr>
  </property>
  <property fmtid="{D5CDD505-2E9C-101B-9397-08002B2CF9AE}" pid="4" name="LastSaved">
    <vt:filetime>2023-07-16T00:00:00Z</vt:filetime>
  </property>
</Properties>
</file>